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Blinker SemiBold"/>
      <p:regular r:id="rId59"/>
      <p:bold r:id="rId60"/>
    </p:embeddedFont>
    <p:embeddedFont>
      <p:font typeface="Fira Sans Condensed Medium"/>
      <p:regular r:id="rId61"/>
      <p:bold r:id="rId62"/>
      <p:italic r:id="rId63"/>
      <p:boldItalic r:id="rId64"/>
    </p:embeddedFont>
    <p:embeddedFont>
      <p:font typeface="Blinker"/>
      <p:regular r:id="rId65"/>
      <p:bold r:id="rId66"/>
    </p:embeddedFont>
    <p:embeddedFont>
      <p:font typeface="Roboto Mono"/>
      <p:regular r:id="rId67"/>
      <p:bold r:id="rId68"/>
      <p:italic r:id="rId69"/>
      <p:boldItalic r:id="rId70"/>
    </p:embeddedFont>
    <p:embeddedFont>
      <p:font typeface="Big Shoulders Text Light"/>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73" roundtripDataSignature="AMtx7mhSq0QUjzVeYTArmKTuD2Q/3+sw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3DACBD-F1C7-4878-9933-379BBAC96DCF}">
  <a:tblStyle styleId="{483DACBD-F1C7-4878-9933-379BBAC96D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customschemas.google.com/relationships/presentationmetadata" Target="metadata"/><Relationship Id="rId72" Type="http://schemas.openxmlformats.org/officeDocument/2006/relationships/font" Target="fonts/BigShouldersTextLight-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BigShouldersTextLight-regular.fntdata"/><Relationship Id="rId70" Type="http://schemas.openxmlformats.org/officeDocument/2006/relationships/font" Target="fonts/RobotoMon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FiraSansCondensedMedium-bold.fntdata"/><Relationship Id="rId61" Type="http://schemas.openxmlformats.org/officeDocument/2006/relationships/font" Target="fonts/FiraSansCondensedMedium-regular.fntdata"/><Relationship Id="rId20" Type="http://schemas.openxmlformats.org/officeDocument/2006/relationships/slide" Target="slides/slide14.xml"/><Relationship Id="rId64" Type="http://schemas.openxmlformats.org/officeDocument/2006/relationships/font" Target="fonts/FiraSansCondensedMedium-boldItalic.fntdata"/><Relationship Id="rId63" Type="http://schemas.openxmlformats.org/officeDocument/2006/relationships/font" Target="fonts/FiraSansCondensedMedium-italic.fntdata"/><Relationship Id="rId22" Type="http://schemas.openxmlformats.org/officeDocument/2006/relationships/slide" Target="slides/slide16.xml"/><Relationship Id="rId66" Type="http://schemas.openxmlformats.org/officeDocument/2006/relationships/font" Target="fonts/Blinker-bold.fntdata"/><Relationship Id="rId21" Type="http://schemas.openxmlformats.org/officeDocument/2006/relationships/slide" Target="slides/slide15.xml"/><Relationship Id="rId65" Type="http://schemas.openxmlformats.org/officeDocument/2006/relationships/font" Target="fonts/Blinker-regular.fntdata"/><Relationship Id="rId24" Type="http://schemas.openxmlformats.org/officeDocument/2006/relationships/slide" Target="slides/slide18.xml"/><Relationship Id="rId68" Type="http://schemas.openxmlformats.org/officeDocument/2006/relationships/font" Target="fonts/RobotoMono-bold.fntdata"/><Relationship Id="rId23" Type="http://schemas.openxmlformats.org/officeDocument/2006/relationships/slide" Target="slides/slide17.xml"/><Relationship Id="rId67" Type="http://schemas.openxmlformats.org/officeDocument/2006/relationships/font" Target="fonts/RobotoMono-regular.fntdata"/><Relationship Id="rId60" Type="http://schemas.openxmlformats.org/officeDocument/2006/relationships/font" Target="fonts/BlinkerSemiBold-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BlinkerSemiBold-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1504e820e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1504e820e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0e3257ee5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10e3257ee54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e3257ee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0e3257ee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0e3257ee5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0e3257ee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0e3257ee5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0e3257ee5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Deep Q learning is can be thought of an extension to q learning. Instead of approximating Q value using a function, a neural network and a policy is used to approximate Q instead.</a:t>
            </a:r>
            <a:endParaRPr sz="20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0e3257ee5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0e3257ee5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Deep Q network uses a collection class called “replay buffer” to perform this technique called “experience replay”. The intuition is to store past </a:t>
            </a:r>
            <a:r>
              <a:rPr lang="en"/>
              <a:t>experiences, then use a random batch of experience to update the q network. There is also a concept of buffer size, where if there replay buffer reaches it max limit, it will add experience at the end and remove the oldest experience out.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504e820ec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1504e820ec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Most of the Deep Q Networks also include something called a target network. Let’s say we have this problem, the neural network is updated and adjusted to one specific state. However, this is a problem as the updated neural network as it might affect the next state and other nearby state, since we do not know that the next state will do better or worse. This implementation was found to make </a:t>
            </a:r>
            <a:r>
              <a:rPr lang="en" sz="1400"/>
              <a:t>training</a:t>
            </a:r>
            <a:r>
              <a:rPr lang="en" sz="1400"/>
              <a:t> unstable. Target Network mitigates this problem by making a copy of the Deep Q -Net at the start of every N number of steps. For most of our implementation, we use 120 steps as N. Then this target network is used to create the next state and the following state.</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504e820e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1504e820e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1504e820ec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1504e820ec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1504e820ec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1504e820ec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The </a:t>
            </a:r>
            <a:r>
              <a:rPr lang="en" sz="1600">
                <a:solidFill>
                  <a:schemeClr val="dk1"/>
                </a:solidFill>
              </a:rPr>
              <a:t>training</a:t>
            </a:r>
            <a:r>
              <a:rPr lang="en" sz="1600">
                <a:solidFill>
                  <a:schemeClr val="dk1"/>
                </a:solidFill>
              </a:rPr>
              <a:t> function for Deep Q net are as </a:t>
            </a:r>
            <a:r>
              <a:rPr lang="en" sz="1600">
                <a:solidFill>
                  <a:schemeClr val="dk1"/>
                </a:solidFill>
              </a:rPr>
              <a:t>follow, the current Q Net is copied over to the target Q Net.</a:t>
            </a:r>
            <a:endParaRPr sz="1600">
              <a:solidFill>
                <a:schemeClr val="dk1"/>
              </a:solidFill>
            </a:endParaRPr>
          </a:p>
          <a:p>
            <a:pPr indent="0" lvl="0" marL="0" rtl="0" algn="l">
              <a:spcBef>
                <a:spcPts val="0"/>
              </a:spcBef>
              <a:spcAft>
                <a:spcPts val="0"/>
              </a:spcAft>
              <a:buNone/>
            </a:pPr>
            <a:r>
              <a:rPr lang="en" sz="1600">
                <a:solidFill>
                  <a:schemeClr val="dk1"/>
                </a:solidFill>
              </a:rPr>
              <a:t>The agent sample a batch of experience from the replay buffer</a:t>
            </a:r>
            <a:endParaRPr sz="1600">
              <a:solidFill>
                <a:schemeClr val="dk1"/>
              </a:solidFill>
            </a:endParaRPr>
          </a:p>
          <a:p>
            <a:pPr indent="0" lvl="0" marL="0" rtl="0" algn="l">
              <a:spcBef>
                <a:spcPts val="0"/>
              </a:spcBef>
              <a:spcAft>
                <a:spcPts val="0"/>
              </a:spcAft>
              <a:buNone/>
            </a:pPr>
            <a:r>
              <a:rPr lang="en" sz="1600">
                <a:solidFill>
                  <a:schemeClr val="dk1"/>
                </a:solidFill>
              </a:rPr>
              <a:t>The Q value is retrieved from the current state</a:t>
            </a:r>
            <a:endParaRPr sz="1600">
              <a:solidFill>
                <a:schemeClr val="dk1"/>
              </a:solidFill>
            </a:endParaRPr>
          </a:p>
          <a:p>
            <a:pPr indent="0" lvl="0" marL="0" rtl="0" algn="l">
              <a:spcBef>
                <a:spcPts val="0"/>
              </a:spcBef>
              <a:spcAft>
                <a:spcPts val="0"/>
              </a:spcAft>
              <a:buNone/>
            </a:pPr>
            <a:r>
              <a:rPr lang="en" sz="1600">
                <a:solidFill>
                  <a:schemeClr val="dk1"/>
                </a:solidFill>
              </a:rPr>
              <a:t>We then calculate the target q value using reward, discount factor, and the max q value</a:t>
            </a:r>
            <a:endParaRPr sz="1600">
              <a:solidFill>
                <a:schemeClr val="dk1"/>
              </a:solidFill>
            </a:endParaRPr>
          </a:p>
          <a:p>
            <a:pPr indent="0" lvl="0" marL="0" rtl="0" algn="l">
              <a:spcBef>
                <a:spcPts val="0"/>
              </a:spcBef>
              <a:spcAft>
                <a:spcPts val="0"/>
              </a:spcAft>
              <a:buNone/>
            </a:pPr>
            <a:r>
              <a:rPr lang="en" sz="1600">
                <a:solidFill>
                  <a:schemeClr val="dk1"/>
                </a:solidFill>
              </a:rPr>
              <a:t>Finally, the network performs backpropagation using state and target Q value.</a:t>
            </a:r>
            <a:endParaRPr sz="16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0e3257ee5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0e3257ee5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trained the agent for a 500 episodes. Generally, the agent is able to train steadily up until episode 300, where the average reward passed 200, where it is considered to be solved. The average reward peaked at 210 before it diminished. As for testing, I will load the agent saved at episode 499.</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1504e820e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1504e820e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testing, we can see that the trained DQN is </a:t>
            </a:r>
            <a:r>
              <a:rPr lang="en"/>
              <a:t>maintaining</a:t>
            </a:r>
            <a:r>
              <a:rPr lang="en"/>
              <a:t> an average reward slightly above 200. We can also see that for 17 episodes, the score dropped </a:t>
            </a:r>
            <a:r>
              <a:rPr lang="en"/>
              <a:t>below the 200 score benchmark. This is could be assume that the network has 17 out of 100 chance to fail in the lunar lander environment.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0e3257ee5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0e3257ee5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Generally, we can see that the </a:t>
            </a:r>
            <a:r>
              <a:rPr lang="en"/>
              <a:t>spacecraft</a:t>
            </a:r>
            <a:r>
              <a:rPr lang="en"/>
              <a:t> is able to land successfully on the landing pad, some with a leg </a:t>
            </a:r>
            <a:r>
              <a:rPr lang="en"/>
              <a:t>sticking</a:t>
            </a:r>
            <a:r>
              <a:rPr lang="en"/>
              <a:t> out of the landing pad.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1504e820e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1504e820e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same follows for this example.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1504e820e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1504e820e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since DQN takes the highest Q-value of the current state and chooses the action with the high Q-value, the temporal </a:t>
            </a:r>
            <a:r>
              <a:rPr lang="en"/>
              <a:t>difference</a:t>
            </a:r>
            <a:r>
              <a:rPr lang="en"/>
              <a:t> makes DQN overestimate the action value, since </a:t>
            </a:r>
            <a:r>
              <a:rPr lang="en">
                <a:solidFill>
                  <a:schemeClr val="dk1"/>
                </a:solidFill>
              </a:rPr>
              <a:t>every </a:t>
            </a:r>
            <a:r>
              <a:rPr lang="en"/>
              <a:t>TD target is overestimated, the overall propagation is bootstrapped and even more overestimated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0e3257ee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0e3257ee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15011e9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15011e9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Next part we implemented Dueling Deep Q Learning. The basic intuition is that the network has two heads, state value function V and action advantage function A. These two functions are then combined to produce the Q value.</a:t>
            </a:r>
            <a:endParaRPr sz="20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15011e9d75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15011e9d75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This is a diagram above shows a visual representation of a Dueling Deep Q Network. The network is split into two heads, a value function and an Advantage function. These two functions are then aggregated into Q </a:t>
            </a:r>
            <a:r>
              <a:rPr lang="en" sz="2000">
                <a:solidFill>
                  <a:schemeClr val="dk1"/>
                </a:solidFill>
              </a:rPr>
              <a:t>value.</a:t>
            </a:r>
            <a:endParaRPr sz="20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1504e820e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1504e820e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trained the agent for a 1000 episodes. Generally, the agent is able to train steadily up until episode 300, where the average reward passed 200, where it is considered to be solved. The training continues </a:t>
            </a:r>
            <a:r>
              <a:rPr lang="en"/>
              <a:t>until it peaked at episode 616, where the average reward surpassed 257. As for testing, I will load the agent saved at episode 616.</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1504e820ec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1504e820ec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tested the agent for a 100 episodes. The agent steadily maintained an average reward around 250, with only 4 episodes encountering a dip. Thus, we can assume that the agent as a 1 in 25 chance to fail the Lunar Lander environment.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0e3257ee5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0e3257ee5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1504e820e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1504e820e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Across all of the showcase shown here, we can see that the agent has the same </a:t>
            </a:r>
            <a:r>
              <a:rPr lang="en"/>
              <a:t>strategy of descending faster at the start. Then decelerating when it approaches the landing pad.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1504e820ec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1504e820ec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Furthermore, it seems to be more accurate it terms of aligning itself to the center of the landing pad.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15011e9d7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15011e9d75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cross comparison between the DQN and DDQN I have trained so far. It seems that the DDQN has a faster strategy to approach the landing pad and more accurate in terms of </a:t>
            </a:r>
            <a:r>
              <a:rPr lang="en"/>
              <a:t>pinpointing</a:t>
            </a:r>
            <a:r>
              <a:rPr lang="en"/>
              <a:t> the center of the landing pad.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15011e9d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15011e9d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15011e9d7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15011e9d7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Single DQN is prone to overestimation, its action-value will </a:t>
            </a:r>
            <a:endParaRPr sz="20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1504e820e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1504e820e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So here is the </a:t>
            </a:r>
            <a:r>
              <a:rPr lang="en" sz="2000">
                <a:solidFill>
                  <a:schemeClr val="dk1"/>
                </a:solidFill>
              </a:rPr>
              <a:t>visualization</a:t>
            </a:r>
            <a:r>
              <a:rPr lang="en" sz="2000">
                <a:solidFill>
                  <a:schemeClr val="dk1"/>
                </a:solidFill>
              </a:rPr>
              <a:t> to the model, there are 2 action value functions. </a:t>
            </a:r>
            <a:endParaRPr sz="20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15011e9d7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15011e9d7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500 episodes, the average score reward of the model is able to stay consistent above 200.</a:t>
            </a:r>
            <a:endParaRPr/>
          </a:p>
          <a:p>
            <a:pPr indent="0" lvl="0" marL="0" rtl="0" algn="l">
              <a:spcBef>
                <a:spcPts val="0"/>
              </a:spcBef>
              <a:spcAft>
                <a:spcPts val="0"/>
              </a:spcAft>
              <a:buNone/>
            </a:pPr>
            <a:r>
              <a:rPr lang="en"/>
              <a:t>It kept </a:t>
            </a:r>
            <a:r>
              <a:rPr lang="en"/>
              <a:t>improving from the first episode until around 300. Compare to the Dueling DQN, the model reached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15011e9d75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15011e9d75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1504e820e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1504e820e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The lander is able to perform a </a:t>
            </a:r>
            <a:r>
              <a:rPr lang="en" sz="1700"/>
              <a:t>soft</a:t>
            </a:r>
            <a:r>
              <a:rPr lang="en" sz="1700"/>
              <a:t> landing and go straight towards the center of the landing pad</a:t>
            </a:r>
            <a:endParaRPr sz="17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1504e820e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1504e820e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0e3257ee5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0e3257ee5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1504e820e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1504e820e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Now here is a comparison </a:t>
            </a:r>
            <a:r>
              <a:rPr lang="en" sz="2400"/>
              <a:t>between the dueling and double dueling, as said before single DGN is prone to overestimate their action values. As a result on the screen, you can clearly see that Dueling DQN is a bit more rocky in its landing, while D3QN is much more smooth</a:t>
            </a:r>
            <a:endParaRPr sz="2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0e3257ee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0e3257ee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previous model are all value based modes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0e3257ee5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0e3257ee5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1504e820e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1504e820e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The actor see the current state and react by committing action A, the goal of the actor is to make sure that itself is improving.</a:t>
            </a:r>
            <a:endParaRPr sz="21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0e3257ee5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0e3257ee5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a:t>
            </a:r>
            <a:r>
              <a:rPr lang="en" sz="2200"/>
              <a:t>his is the actor network model</a:t>
            </a:r>
            <a:endParaRPr sz="2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1504e820e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1504e820e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To better help the actor to gauge its </a:t>
            </a:r>
            <a:r>
              <a:rPr lang="en" sz="1700"/>
              <a:t>performance</a:t>
            </a:r>
            <a:r>
              <a:rPr lang="en" sz="1700"/>
              <a:t>, we introduce the critic network, the critic will provide a score, based on the state s and action a. The </a:t>
            </a:r>
            <a:r>
              <a:rPr lang="en" sz="1700"/>
              <a:t>critic’s score will be used to update the actor’s weight by the method of temporal difference</a:t>
            </a:r>
            <a:endParaRPr sz="17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0e3257ee5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0e3257ee5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1504e820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1504e820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1504e820e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1504e820e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t>Actor observe the state S(t)</a:t>
            </a:r>
            <a:endParaRPr sz="1900"/>
          </a:p>
          <a:p>
            <a:pPr indent="0" lvl="0" marL="0" rtl="0" algn="l">
              <a:spcBef>
                <a:spcPts val="0"/>
              </a:spcBef>
              <a:spcAft>
                <a:spcPts val="0"/>
              </a:spcAft>
              <a:buClr>
                <a:schemeClr val="dk1"/>
              </a:buClr>
              <a:buSzPts val="1100"/>
              <a:buFont typeface="Arial"/>
              <a:buNone/>
            </a:pPr>
            <a:r>
              <a:rPr lang="en" sz="1900"/>
              <a:t>Actor randomly sample action A(t) with the probability associated with each action generated by the actor</a:t>
            </a:r>
            <a:endParaRPr sz="1900"/>
          </a:p>
          <a:p>
            <a:pPr indent="0" lvl="0" marL="0" rtl="0" algn="l">
              <a:spcBef>
                <a:spcPts val="0"/>
              </a:spcBef>
              <a:spcAft>
                <a:spcPts val="0"/>
              </a:spcAft>
              <a:buClr>
                <a:schemeClr val="dk1"/>
              </a:buClr>
              <a:buSzPts val="1100"/>
              <a:buFont typeface="Arial"/>
              <a:buNone/>
            </a:pPr>
            <a:r>
              <a:rPr lang="en" sz="1900"/>
              <a:t>Actor perform action A(t) and observe the next state S(t+1) and reward R(t)</a:t>
            </a:r>
            <a:endParaRPr sz="1900"/>
          </a:p>
          <a:p>
            <a:pPr indent="0" lvl="0" marL="0" rtl="0" algn="l">
              <a:spcBef>
                <a:spcPts val="0"/>
              </a:spcBef>
              <a:spcAft>
                <a:spcPts val="0"/>
              </a:spcAft>
              <a:buNone/>
            </a:pPr>
            <a:r>
              <a:rPr lang="en" sz="1900"/>
              <a:t>the weight of the critic network will be updated using temporal difference</a:t>
            </a:r>
            <a:endParaRPr sz="1900"/>
          </a:p>
          <a:p>
            <a:pPr indent="0" lvl="0" marL="0" rtl="0" algn="l">
              <a:spcBef>
                <a:spcPts val="0"/>
              </a:spcBef>
              <a:spcAft>
                <a:spcPts val="0"/>
              </a:spcAft>
              <a:buNone/>
            </a:pPr>
            <a:r>
              <a:t/>
            </a:r>
            <a:endParaRPr sz="1900"/>
          </a:p>
          <a:p>
            <a:pPr indent="0" lvl="0" marL="0" rtl="0" algn="l">
              <a:spcBef>
                <a:spcPts val="0"/>
              </a:spcBef>
              <a:spcAft>
                <a:spcPts val="0"/>
              </a:spcAft>
              <a:buClr>
                <a:schemeClr val="dk1"/>
              </a:buClr>
              <a:buSzPts val="1100"/>
              <a:buFont typeface="Arial"/>
              <a:buNone/>
            </a:pPr>
            <a:r>
              <a:rPr lang="en" sz="1900">
                <a:solidFill>
                  <a:schemeClr val="dk1"/>
                </a:solidFill>
              </a:rPr>
              <a:t>the critic will observe both current state and next state, generate its score</a:t>
            </a:r>
            <a:endParaRPr sz="1900"/>
          </a:p>
          <a:p>
            <a:pPr indent="0" lvl="0" marL="0" rtl="0" algn="l">
              <a:spcBef>
                <a:spcPts val="0"/>
              </a:spcBef>
              <a:spcAft>
                <a:spcPts val="0"/>
              </a:spcAft>
              <a:buClr>
                <a:schemeClr val="dk1"/>
              </a:buClr>
              <a:buSzPts val="1100"/>
              <a:buFont typeface="Arial"/>
              <a:buNone/>
            </a:pPr>
            <a:r>
              <a:rPr lang="en" sz="1900"/>
              <a:t>update the weight of the actor network using the policy gradient</a:t>
            </a:r>
            <a:endParaRPr sz="1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1504e820e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1504e820e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0e3257ee54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0e3257ee54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1504e820e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1504e820e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15011e9d75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15011e9d75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1504e820e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1504e820e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0e3257ee5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0e3257ee5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0e3257ee5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0e3257ee5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0e3257ee54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0e3257ee54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1504e820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1504e820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7"/>
          <p:cNvSpPr txBox="1"/>
          <p:nvPr>
            <p:ph type="ctrTitle"/>
          </p:nvPr>
        </p:nvSpPr>
        <p:spPr>
          <a:xfrm>
            <a:off x="2338500" y="1274925"/>
            <a:ext cx="4467000" cy="195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7200">
                <a:latin typeface="Blinker"/>
                <a:ea typeface="Blinker"/>
                <a:cs typeface="Blinker"/>
                <a:sym typeface="Blinker"/>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7"/>
          <p:cNvSpPr txBox="1"/>
          <p:nvPr>
            <p:ph idx="1" type="subTitle"/>
          </p:nvPr>
        </p:nvSpPr>
        <p:spPr>
          <a:xfrm>
            <a:off x="1841100" y="3460575"/>
            <a:ext cx="5461800" cy="40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2" name="Google Shape;12;p47"/>
          <p:cNvGrpSpPr/>
          <p:nvPr/>
        </p:nvGrpSpPr>
        <p:grpSpPr>
          <a:xfrm>
            <a:off x="-1637229" y="2573585"/>
            <a:ext cx="4466850" cy="4466943"/>
            <a:chOff x="4826271" y="-586640"/>
            <a:chExt cx="4466850" cy="4466943"/>
          </a:xfrm>
        </p:grpSpPr>
        <p:sp>
          <p:nvSpPr>
            <p:cNvPr id="13" name="Google Shape;13;p47"/>
            <p:cNvSpPr/>
            <p:nvPr/>
          </p:nvSpPr>
          <p:spPr>
            <a:xfrm rot="3192930">
              <a:off x="5463920" y="51285"/>
              <a:ext cx="3191553" cy="3191094"/>
            </a:xfrm>
            <a:custGeom>
              <a:rect b="b" l="l" r="r" t="t"/>
              <a:pathLst>
                <a:path extrusionOk="0" fill="none" h="125158" w="125176">
                  <a:moveTo>
                    <a:pt x="1" y="33536"/>
                  </a:moveTo>
                  <a:lnTo>
                    <a:pt x="125176" y="1"/>
                  </a:lnTo>
                  <a:lnTo>
                    <a:pt x="91623" y="12515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7"/>
            <p:cNvSpPr/>
            <p:nvPr/>
          </p:nvSpPr>
          <p:spPr>
            <a:xfrm rot="3192930">
              <a:off x="5606430" y="170765"/>
              <a:ext cx="2960223" cy="2960249"/>
            </a:xfrm>
            <a:custGeom>
              <a:rect b="b" l="l" r="r" t="t"/>
              <a:pathLst>
                <a:path extrusionOk="0" fill="none" h="116104" w="116103">
                  <a:moveTo>
                    <a:pt x="1" y="31107"/>
                  </a:moveTo>
                  <a:lnTo>
                    <a:pt x="116103" y="1"/>
                  </a:lnTo>
                  <a:lnTo>
                    <a:pt x="84978" y="116103"/>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7"/>
            <p:cNvSpPr/>
            <p:nvPr/>
          </p:nvSpPr>
          <p:spPr>
            <a:xfrm rot="3192930">
              <a:off x="5748583" y="290066"/>
              <a:ext cx="2729352" cy="2729378"/>
            </a:xfrm>
            <a:custGeom>
              <a:rect b="b" l="l" r="r" t="t"/>
              <a:pathLst>
                <a:path extrusionOk="0" fill="none" h="107049" w="107048">
                  <a:moveTo>
                    <a:pt x="0" y="28679"/>
                  </a:moveTo>
                  <a:lnTo>
                    <a:pt x="107048" y="1"/>
                  </a:lnTo>
                  <a:lnTo>
                    <a:pt x="78351" y="10704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7"/>
            <p:cNvSpPr/>
            <p:nvPr/>
          </p:nvSpPr>
          <p:spPr>
            <a:xfrm rot="3192930">
              <a:off x="5890915" y="409010"/>
              <a:ext cx="2498507" cy="2498966"/>
            </a:xfrm>
            <a:custGeom>
              <a:rect b="b" l="l" r="r" t="t"/>
              <a:pathLst>
                <a:path extrusionOk="0" fill="none" h="98012" w="97994">
                  <a:moveTo>
                    <a:pt x="0" y="26269"/>
                  </a:moveTo>
                  <a:lnTo>
                    <a:pt x="97993" y="0"/>
                  </a:lnTo>
                  <a:lnTo>
                    <a:pt x="71724" y="980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7"/>
            <p:cNvSpPr/>
            <p:nvPr/>
          </p:nvSpPr>
          <p:spPr>
            <a:xfrm rot="3192930">
              <a:off x="6033241" y="528373"/>
              <a:ext cx="2267661" cy="2267661"/>
            </a:xfrm>
            <a:custGeom>
              <a:rect b="b" l="l" r="r" t="t"/>
              <a:pathLst>
                <a:path extrusionOk="0" fill="none" h="88940" w="88940">
                  <a:moveTo>
                    <a:pt x="1" y="23842"/>
                  </a:moveTo>
                  <a:lnTo>
                    <a:pt x="88939" y="1"/>
                  </a:lnTo>
                  <a:lnTo>
                    <a:pt x="65098" y="8894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7"/>
            <p:cNvSpPr/>
            <p:nvPr/>
          </p:nvSpPr>
          <p:spPr>
            <a:xfrm rot="3192930">
              <a:off x="6175394" y="647674"/>
              <a:ext cx="2036790" cy="2036790"/>
            </a:xfrm>
            <a:custGeom>
              <a:rect b="b" l="l" r="r" t="t"/>
              <a:pathLst>
                <a:path extrusionOk="0" fill="none" h="79885" w="79885">
                  <a:moveTo>
                    <a:pt x="0" y="21414"/>
                  </a:moveTo>
                  <a:lnTo>
                    <a:pt x="79885" y="1"/>
                  </a:lnTo>
                  <a:lnTo>
                    <a:pt x="58471" y="798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7"/>
            <p:cNvSpPr/>
            <p:nvPr/>
          </p:nvSpPr>
          <p:spPr>
            <a:xfrm rot="3192930">
              <a:off x="6317537" y="766970"/>
              <a:ext cx="1805919" cy="1805945"/>
            </a:xfrm>
            <a:custGeom>
              <a:rect b="b" l="l" r="r" t="t"/>
              <a:pathLst>
                <a:path extrusionOk="0" fill="none" h="70831" w="70830">
                  <a:moveTo>
                    <a:pt x="0" y="18986"/>
                  </a:moveTo>
                  <a:lnTo>
                    <a:pt x="70830" y="1"/>
                  </a:lnTo>
                  <a:lnTo>
                    <a:pt x="51845" y="7083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7"/>
            <p:cNvSpPr/>
            <p:nvPr/>
          </p:nvSpPr>
          <p:spPr>
            <a:xfrm rot="3192930">
              <a:off x="6459669" y="886261"/>
              <a:ext cx="1575074" cy="1575074"/>
            </a:xfrm>
            <a:custGeom>
              <a:rect b="b" l="l" r="r" t="t"/>
              <a:pathLst>
                <a:path extrusionOk="0" fill="none" h="61776" w="61776">
                  <a:moveTo>
                    <a:pt x="1" y="16558"/>
                  </a:moveTo>
                  <a:lnTo>
                    <a:pt x="61776" y="0"/>
                  </a:lnTo>
                  <a:lnTo>
                    <a:pt x="45219" y="6177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7"/>
            <p:cNvSpPr/>
            <p:nvPr/>
          </p:nvSpPr>
          <p:spPr>
            <a:xfrm rot="3192930">
              <a:off x="6601817" y="1005572"/>
              <a:ext cx="1344228" cy="1344202"/>
            </a:xfrm>
            <a:custGeom>
              <a:rect b="b" l="l" r="r" t="t"/>
              <a:pathLst>
                <a:path extrusionOk="0" fill="none" h="52721" w="52722">
                  <a:moveTo>
                    <a:pt x="1" y="14130"/>
                  </a:moveTo>
                  <a:lnTo>
                    <a:pt x="52721" y="0"/>
                  </a:lnTo>
                  <a:lnTo>
                    <a:pt x="38592" y="52721"/>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7"/>
            <p:cNvSpPr/>
            <p:nvPr/>
          </p:nvSpPr>
          <p:spPr>
            <a:xfrm rot="3192930">
              <a:off x="6744337" y="1125032"/>
              <a:ext cx="1112898" cy="1113382"/>
            </a:xfrm>
            <a:custGeom>
              <a:rect b="b" l="l" r="r" t="t"/>
              <a:pathLst>
                <a:path extrusionOk="0" fill="none" h="43668" w="43649">
                  <a:moveTo>
                    <a:pt x="1" y="11702"/>
                  </a:moveTo>
                  <a:lnTo>
                    <a:pt x="43648" y="1"/>
                  </a:lnTo>
                  <a:lnTo>
                    <a:pt x="31947" y="43667"/>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7"/>
            <p:cNvSpPr/>
            <p:nvPr/>
          </p:nvSpPr>
          <p:spPr>
            <a:xfrm rot="3192930">
              <a:off x="6886490" y="1244333"/>
              <a:ext cx="882027" cy="882511"/>
            </a:xfrm>
            <a:custGeom>
              <a:rect b="b" l="l" r="r" t="t"/>
              <a:pathLst>
                <a:path extrusionOk="0" fill="none" h="34613" w="34594">
                  <a:moveTo>
                    <a:pt x="0" y="9274"/>
                  </a:moveTo>
                  <a:lnTo>
                    <a:pt x="34594" y="1"/>
                  </a:lnTo>
                  <a:lnTo>
                    <a:pt x="25320" y="346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7"/>
            <p:cNvSpPr/>
            <p:nvPr/>
          </p:nvSpPr>
          <p:spPr>
            <a:xfrm rot="3192930">
              <a:off x="7028827" y="1363726"/>
              <a:ext cx="651156" cy="651181"/>
            </a:xfrm>
            <a:custGeom>
              <a:rect b="b" l="l" r="r" t="t"/>
              <a:pathLst>
                <a:path extrusionOk="0" fill="none" h="25540" w="25539">
                  <a:moveTo>
                    <a:pt x="0" y="6846"/>
                  </a:moveTo>
                  <a:lnTo>
                    <a:pt x="25539" y="1"/>
                  </a:lnTo>
                  <a:lnTo>
                    <a:pt x="18693" y="25539"/>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7"/>
            <p:cNvSpPr/>
            <p:nvPr/>
          </p:nvSpPr>
          <p:spPr>
            <a:xfrm rot="3192930">
              <a:off x="7170954" y="1483027"/>
              <a:ext cx="420336" cy="420310"/>
            </a:xfrm>
            <a:custGeom>
              <a:rect b="b" l="l" r="r" t="t"/>
              <a:pathLst>
                <a:path extrusionOk="0" fill="none" h="16485" w="16486">
                  <a:moveTo>
                    <a:pt x="1" y="4418"/>
                  </a:moveTo>
                  <a:lnTo>
                    <a:pt x="16485" y="0"/>
                  </a:lnTo>
                  <a:lnTo>
                    <a:pt x="12067" y="164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47"/>
          <p:cNvGrpSpPr/>
          <p:nvPr/>
        </p:nvGrpSpPr>
        <p:grpSpPr>
          <a:xfrm>
            <a:off x="5488461" y="-1838315"/>
            <a:ext cx="5195283" cy="5194829"/>
            <a:chOff x="2939461" y="-1097015"/>
            <a:chExt cx="5195283" cy="5194829"/>
          </a:xfrm>
        </p:grpSpPr>
        <p:sp>
          <p:nvSpPr>
            <p:cNvPr id="27" name="Google Shape;27;p47"/>
            <p:cNvSpPr/>
            <p:nvPr/>
          </p:nvSpPr>
          <p:spPr>
            <a:xfrm rot="821724">
              <a:off x="3387261" y="-649133"/>
              <a:ext cx="4299684" cy="4299066"/>
            </a:xfrm>
            <a:custGeom>
              <a:rect b="b" l="l" r="r" t="t"/>
              <a:pathLst>
                <a:path extrusionOk="0" fill="none" h="125158" w="125176">
                  <a:moveTo>
                    <a:pt x="1" y="33536"/>
                  </a:moveTo>
                  <a:lnTo>
                    <a:pt x="125176" y="1"/>
                  </a:lnTo>
                  <a:lnTo>
                    <a:pt x="91623" y="12515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7"/>
            <p:cNvSpPr/>
            <p:nvPr/>
          </p:nvSpPr>
          <p:spPr>
            <a:xfrm rot="821724">
              <a:off x="3574447" y="-512444"/>
              <a:ext cx="3988035" cy="3988069"/>
            </a:xfrm>
            <a:custGeom>
              <a:rect b="b" l="l" r="r" t="t"/>
              <a:pathLst>
                <a:path extrusionOk="0" fill="none" h="116104" w="116103">
                  <a:moveTo>
                    <a:pt x="1" y="31107"/>
                  </a:moveTo>
                  <a:lnTo>
                    <a:pt x="116103" y="1"/>
                  </a:lnTo>
                  <a:lnTo>
                    <a:pt x="84978" y="116103"/>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7"/>
            <p:cNvSpPr/>
            <p:nvPr/>
          </p:nvSpPr>
          <p:spPr>
            <a:xfrm rot="821724">
              <a:off x="3761028" y="-375828"/>
              <a:ext cx="3677003" cy="3677038"/>
            </a:xfrm>
            <a:custGeom>
              <a:rect b="b" l="l" r="r" t="t"/>
              <a:pathLst>
                <a:path extrusionOk="0" fill="none" h="107049" w="107048">
                  <a:moveTo>
                    <a:pt x="0" y="28679"/>
                  </a:moveTo>
                  <a:lnTo>
                    <a:pt x="107048" y="1"/>
                  </a:lnTo>
                  <a:lnTo>
                    <a:pt x="78351" y="10704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7"/>
            <p:cNvSpPr/>
            <p:nvPr/>
          </p:nvSpPr>
          <p:spPr>
            <a:xfrm rot="821724">
              <a:off x="3947681" y="-239817"/>
              <a:ext cx="3366007" cy="3366625"/>
            </a:xfrm>
            <a:custGeom>
              <a:rect b="b" l="l" r="r" t="t"/>
              <a:pathLst>
                <a:path extrusionOk="0" fill="none" h="98012" w="97994">
                  <a:moveTo>
                    <a:pt x="0" y="26269"/>
                  </a:moveTo>
                  <a:lnTo>
                    <a:pt x="97993" y="0"/>
                  </a:lnTo>
                  <a:lnTo>
                    <a:pt x="71724" y="980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7"/>
            <p:cNvSpPr/>
            <p:nvPr/>
          </p:nvSpPr>
          <p:spPr>
            <a:xfrm rot="821724">
              <a:off x="4134306" y="-103230"/>
              <a:ext cx="3055010" cy="3055010"/>
            </a:xfrm>
            <a:custGeom>
              <a:rect b="b" l="l" r="r" t="t"/>
              <a:pathLst>
                <a:path extrusionOk="0" fill="none" h="88940" w="88940">
                  <a:moveTo>
                    <a:pt x="1" y="23842"/>
                  </a:moveTo>
                  <a:lnTo>
                    <a:pt x="88939" y="1"/>
                  </a:lnTo>
                  <a:lnTo>
                    <a:pt x="65098" y="8894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7"/>
            <p:cNvSpPr/>
            <p:nvPr/>
          </p:nvSpPr>
          <p:spPr>
            <a:xfrm rot="821724">
              <a:off x="4320887" y="33386"/>
              <a:ext cx="2743979" cy="2743979"/>
            </a:xfrm>
            <a:custGeom>
              <a:rect b="b" l="l" r="r" t="t"/>
              <a:pathLst>
                <a:path extrusionOk="0" fill="none" h="79885" w="79885">
                  <a:moveTo>
                    <a:pt x="0" y="21414"/>
                  </a:moveTo>
                  <a:lnTo>
                    <a:pt x="79885" y="1"/>
                  </a:lnTo>
                  <a:lnTo>
                    <a:pt x="58471" y="798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7"/>
            <p:cNvSpPr/>
            <p:nvPr/>
          </p:nvSpPr>
          <p:spPr>
            <a:xfrm rot="821724">
              <a:off x="4507463" y="170001"/>
              <a:ext cx="2432947" cy="2432982"/>
            </a:xfrm>
            <a:custGeom>
              <a:rect b="b" l="l" r="r" t="t"/>
              <a:pathLst>
                <a:path extrusionOk="0" fill="none" h="70831" w="70830">
                  <a:moveTo>
                    <a:pt x="0" y="18986"/>
                  </a:moveTo>
                  <a:lnTo>
                    <a:pt x="70830" y="1"/>
                  </a:lnTo>
                  <a:lnTo>
                    <a:pt x="51845" y="7083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7"/>
            <p:cNvSpPr/>
            <p:nvPr/>
          </p:nvSpPr>
          <p:spPr>
            <a:xfrm rot="821724">
              <a:off x="4694010" y="306614"/>
              <a:ext cx="2121951" cy="2121951"/>
            </a:xfrm>
            <a:custGeom>
              <a:rect b="b" l="l" r="r" t="t"/>
              <a:pathLst>
                <a:path extrusionOk="0" fill="none" h="61776" w="61776">
                  <a:moveTo>
                    <a:pt x="1" y="16558"/>
                  </a:moveTo>
                  <a:lnTo>
                    <a:pt x="61776" y="0"/>
                  </a:lnTo>
                  <a:lnTo>
                    <a:pt x="45219" y="6177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7"/>
            <p:cNvSpPr/>
            <p:nvPr/>
          </p:nvSpPr>
          <p:spPr>
            <a:xfrm rot="821724">
              <a:off x="4880591" y="443234"/>
              <a:ext cx="1810954" cy="1810919"/>
            </a:xfrm>
            <a:custGeom>
              <a:rect b="b" l="l" r="r" t="t"/>
              <a:pathLst>
                <a:path extrusionOk="0" fill="none" h="52721" w="52722">
                  <a:moveTo>
                    <a:pt x="1" y="14130"/>
                  </a:moveTo>
                  <a:lnTo>
                    <a:pt x="52721" y="0"/>
                  </a:lnTo>
                  <a:lnTo>
                    <a:pt x="38592" y="52721"/>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7"/>
            <p:cNvSpPr/>
            <p:nvPr/>
          </p:nvSpPr>
          <p:spPr>
            <a:xfrm rot="821724">
              <a:off x="5067781" y="579889"/>
              <a:ext cx="1499304" cy="1499957"/>
            </a:xfrm>
            <a:custGeom>
              <a:rect b="b" l="l" r="r" t="t"/>
              <a:pathLst>
                <a:path extrusionOk="0" fill="none" h="43668" w="43649">
                  <a:moveTo>
                    <a:pt x="1" y="11702"/>
                  </a:moveTo>
                  <a:lnTo>
                    <a:pt x="43648" y="1"/>
                  </a:lnTo>
                  <a:lnTo>
                    <a:pt x="31947" y="43667"/>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7"/>
            <p:cNvSpPr/>
            <p:nvPr/>
          </p:nvSpPr>
          <p:spPr>
            <a:xfrm rot="821724">
              <a:off x="5254362" y="716505"/>
              <a:ext cx="1188273" cy="1188926"/>
            </a:xfrm>
            <a:custGeom>
              <a:rect b="b" l="l" r="r" t="t"/>
              <a:pathLst>
                <a:path extrusionOk="0" fill="none" h="34613" w="34594">
                  <a:moveTo>
                    <a:pt x="0" y="9274"/>
                  </a:moveTo>
                  <a:lnTo>
                    <a:pt x="34594" y="1"/>
                  </a:lnTo>
                  <a:lnTo>
                    <a:pt x="25320" y="346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7"/>
            <p:cNvSpPr/>
            <p:nvPr/>
          </p:nvSpPr>
          <p:spPr>
            <a:xfrm rot="821724">
              <a:off x="5441016" y="853130"/>
              <a:ext cx="877242" cy="877276"/>
            </a:xfrm>
            <a:custGeom>
              <a:rect b="b" l="l" r="r" t="t"/>
              <a:pathLst>
                <a:path extrusionOk="0" fill="none" h="25540" w="25539">
                  <a:moveTo>
                    <a:pt x="0" y="6846"/>
                  </a:moveTo>
                  <a:lnTo>
                    <a:pt x="25539" y="1"/>
                  </a:lnTo>
                  <a:lnTo>
                    <a:pt x="18693" y="25539"/>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7"/>
            <p:cNvSpPr/>
            <p:nvPr/>
          </p:nvSpPr>
          <p:spPr>
            <a:xfrm rot="821724">
              <a:off x="5627563" y="989746"/>
              <a:ext cx="566279" cy="566245"/>
            </a:xfrm>
            <a:custGeom>
              <a:rect b="b" l="l" r="r" t="t"/>
              <a:pathLst>
                <a:path extrusionOk="0" fill="none" h="16485" w="16486">
                  <a:moveTo>
                    <a:pt x="1" y="4418"/>
                  </a:moveTo>
                  <a:lnTo>
                    <a:pt x="16485" y="0"/>
                  </a:lnTo>
                  <a:lnTo>
                    <a:pt x="12067" y="164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47"/>
          <p:cNvGrpSpPr/>
          <p:nvPr/>
        </p:nvGrpSpPr>
        <p:grpSpPr>
          <a:xfrm>
            <a:off x="-2527143" y="-2355382"/>
            <a:ext cx="4783996" cy="4995679"/>
            <a:chOff x="-11503756" y="-7170832"/>
            <a:chExt cx="4783996" cy="4995679"/>
          </a:xfrm>
        </p:grpSpPr>
        <p:sp>
          <p:nvSpPr>
            <p:cNvPr id="41" name="Google Shape;41;p47"/>
            <p:cNvSpPr/>
            <p:nvPr/>
          </p:nvSpPr>
          <p:spPr>
            <a:xfrm rot="-4010284">
              <a:off x="-10014305" y="-5215960"/>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7"/>
            <p:cNvSpPr/>
            <p:nvPr/>
          </p:nvSpPr>
          <p:spPr>
            <a:xfrm rot="-4010284">
              <a:off x="-10255911" y="-5319321"/>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7"/>
            <p:cNvSpPr/>
            <p:nvPr/>
          </p:nvSpPr>
          <p:spPr>
            <a:xfrm rot="-4010284">
              <a:off x="-10490515" y="-5419695"/>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7"/>
            <p:cNvSpPr/>
            <p:nvPr/>
          </p:nvSpPr>
          <p:spPr>
            <a:xfrm rot="-4010284">
              <a:off x="-10711138" y="-5514079"/>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7"/>
            <p:cNvSpPr/>
            <p:nvPr/>
          </p:nvSpPr>
          <p:spPr>
            <a:xfrm rot="-4010284">
              <a:off x="-10945750" y="-5614448"/>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7"/>
            <p:cNvSpPr/>
            <p:nvPr/>
          </p:nvSpPr>
          <p:spPr>
            <a:xfrm rot="-4010284">
              <a:off x="-11187349" y="-5717799"/>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7"/>
            <p:cNvSpPr/>
            <p:nvPr/>
          </p:nvSpPr>
          <p:spPr>
            <a:xfrm rot="-4010284">
              <a:off x="-10414254" y="-5433774"/>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7"/>
            <p:cNvSpPr/>
            <p:nvPr/>
          </p:nvSpPr>
          <p:spPr>
            <a:xfrm rot="-4010284">
              <a:off x="-10544542" y="-5489512"/>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7"/>
            <p:cNvSpPr/>
            <p:nvPr/>
          </p:nvSpPr>
          <p:spPr>
            <a:xfrm rot="-4010284">
              <a:off x="-10816820" y="-560599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7"/>
            <p:cNvSpPr/>
            <p:nvPr/>
          </p:nvSpPr>
          <p:spPr>
            <a:xfrm rot="-4010284">
              <a:off x="-11043719" y="-570306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7"/>
            <p:cNvSpPr/>
            <p:nvPr/>
          </p:nvSpPr>
          <p:spPr>
            <a:xfrm rot="-4010284">
              <a:off x="-11278183" y="-5803371"/>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7"/>
            <p:cNvSpPr/>
            <p:nvPr/>
          </p:nvSpPr>
          <p:spPr>
            <a:xfrm rot="-4010284">
              <a:off x="-11496583" y="-5896804"/>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7"/>
            <p:cNvSpPr/>
            <p:nvPr/>
          </p:nvSpPr>
          <p:spPr>
            <a:xfrm rot="-4010284">
              <a:off x="-11735409" y="-5998976"/>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 name="Google Shape;54;p47"/>
          <p:cNvGrpSpPr/>
          <p:nvPr/>
        </p:nvGrpSpPr>
        <p:grpSpPr>
          <a:xfrm>
            <a:off x="6805507" y="2573568"/>
            <a:ext cx="4783996" cy="4995679"/>
            <a:chOff x="-13842256" y="-7832082"/>
            <a:chExt cx="4783996" cy="4995679"/>
          </a:xfrm>
        </p:grpSpPr>
        <p:sp>
          <p:nvSpPr>
            <p:cNvPr id="55" name="Google Shape;55;p47"/>
            <p:cNvSpPr/>
            <p:nvPr/>
          </p:nvSpPr>
          <p:spPr>
            <a:xfrm rot="6789716">
              <a:off x="-13570683" y="-6398182"/>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7"/>
            <p:cNvSpPr/>
            <p:nvPr/>
          </p:nvSpPr>
          <p:spPr>
            <a:xfrm rot="6789716">
              <a:off x="-13329077" y="-6294821"/>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7"/>
            <p:cNvSpPr/>
            <p:nvPr/>
          </p:nvSpPr>
          <p:spPr>
            <a:xfrm rot="6789716">
              <a:off x="-13094472" y="-6194462"/>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7"/>
            <p:cNvSpPr/>
            <p:nvPr/>
          </p:nvSpPr>
          <p:spPr>
            <a:xfrm rot="6789716">
              <a:off x="-12873849" y="-6100078"/>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7"/>
            <p:cNvSpPr/>
            <p:nvPr/>
          </p:nvSpPr>
          <p:spPr>
            <a:xfrm rot="6789716">
              <a:off x="-12639238" y="-5999709"/>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7"/>
            <p:cNvSpPr/>
            <p:nvPr/>
          </p:nvSpPr>
          <p:spPr>
            <a:xfrm rot="6789716">
              <a:off x="-12397639" y="-5896343"/>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7"/>
            <p:cNvSpPr/>
            <p:nvPr/>
          </p:nvSpPr>
          <p:spPr>
            <a:xfrm rot="6789716">
              <a:off x="-14073909" y="-6660226"/>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7"/>
            <p:cNvSpPr/>
            <p:nvPr/>
          </p:nvSpPr>
          <p:spPr>
            <a:xfrm rot="6789716">
              <a:off x="-13943621" y="-6604488"/>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7"/>
            <p:cNvSpPr/>
            <p:nvPr/>
          </p:nvSpPr>
          <p:spPr>
            <a:xfrm rot="6789716">
              <a:off x="-13671342" y="-648800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7"/>
            <p:cNvSpPr/>
            <p:nvPr/>
          </p:nvSpPr>
          <p:spPr>
            <a:xfrm rot="6789716">
              <a:off x="-13444444" y="-639093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7"/>
            <p:cNvSpPr/>
            <p:nvPr/>
          </p:nvSpPr>
          <p:spPr>
            <a:xfrm rot="6789716">
              <a:off x="-13209980" y="-6290629"/>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7"/>
            <p:cNvSpPr/>
            <p:nvPr/>
          </p:nvSpPr>
          <p:spPr>
            <a:xfrm rot="6789716">
              <a:off x="-12991579" y="-6197196"/>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7"/>
            <p:cNvSpPr/>
            <p:nvPr/>
          </p:nvSpPr>
          <p:spPr>
            <a:xfrm rot="6789716">
              <a:off x="-12752754" y="-6095024"/>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1">
    <p:spTree>
      <p:nvGrpSpPr>
        <p:cNvPr id="287" name="Shape 287"/>
        <p:cNvGrpSpPr/>
        <p:nvPr/>
      </p:nvGrpSpPr>
      <p:grpSpPr>
        <a:xfrm>
          <a:off x="0" y="0"/>
          <a:ext cx="0" cy="0"/>
          <a:chOff x="0" y="0"/>
          <a:chExt cx="0" cy="0"/>
        </a:xfrm>
      </p:grpSpPr>
      <p:sp>
        <p:nvSpPr>
          <p:cNvPr id="288" name="Google Shape;288;p56"/>
          <p:cNvSpPr txBox="1"/>
          <p:nvPr>
            <p:ph type="title"/>
          </p:nvPr>
        </p:nvSpPr>
        <p:spPr>
          <a:xfrm>
            <a:off x="5372250" y="1543913"/>
            <a:ext cx="2808000" cy="7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9" name="Google Shape;289;p56"/>
          <p:cNvSpPr txBox="1"/>
          <p:nvPr>
            <p:ph idx="1" type="body"/>
          </p:nvPr>
        </p:nvSpPr>
        <p:spPr>
          <a:xfrm>
            <a:off x="5372250" y="2369990"/>
            <a:ext cx="2808000" cy="1283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grpSp>
        <p:nvGrpSpPr>
          <p:cNvPr id="290" name="Google Shape;290;p56"/>
          <p:cNvGrpSpPr/>
          <p:nvPr/>
        </p:nvGrpSpPr>
        <p:grpSpPr>
          <a:xfrm>
            <a:off x="-5513025" y="-2878302"/>
            <a:ext cx="8146492" cy="8146010"/>
            <a:chOff x="-19594250" y="1961573"/>
            <a:chExt cx="8146492" cy="8146010"/>
          </a:xfrm>
        </p:grpSpPr>
        <p:sp>
          <p:nvSpPr>
            <p:cNvPr id="291" name="Google Shape;291;p56"/>
            <p:cNvSpPr/>
            <p:nvPr/>
          </p:nvSpPr>
          <p:spPr>
            <a:xfrm rot="-1137950">
              <a:off x="-18726574" y="2829396"/>
              <a:ext cx="6411140" cy="6410365"/>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6"/>
            <p:cNvSpPr/>
            <p:nvPr/>
          </p:nvSpPr>
          <p:spPr>
            <a:xfrm rot="-1137950">
              <a:off x="-18544976" y="3010252"/>
              <a:ext cx="6047945" cy="604867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6"/>
            <p:cNvSpPr/>
            <p:nvPr/>
          </p:nvSpPr>
          <p:spPr>
            <a:xfrm rot="-1137950">
              <a:off x="-18363746" y="3191859"/>
              <a:ext cx="5685475" cy="5685450"/>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6"/>
            <p:cNvSpPr/>
            <p:nvPr/>
          </p:nvSpPr>
          <p:spPr>
            <a:xfrm rot="-1137950">
              <a:off x="-18182385" y="3373470"/>
              <a:ext cx="5323004" cy="5322979"/>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6"/>
            <p:cNvSpPr/>
            <p:nvPr/>
          </p:nvSpPr>
          <p:spPr>
            <a:xfrm rot="-1137950">
              <a:off x="-18001277" y="3554347"/>
              <a:ext cx="4960534" cy="4960509"/>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6"/>
            <p:cNvSpPr/>
            <p:nvPr/>
          </p:nvSpPr>
          <p:spPr>
            <a:xfrm rot="-1137950">
              <a:off x="-17819663" y="3735978"/>
              <a:ext cx="4597314" cy="45972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6"/>
            <p:cNvSpPr/>
            <p:nvPr/>
          </p:nvSpPr>
          <p:spPr>
            <a:xfrm rot="-1137950">
              <a:off x="-17638441" y="3916834"/>
              <a:ext cx="4234869" cy="4235594"/>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6"/>
            <p:cNvSpPr/>
            <p:nvPr/>
          </p:nvSpPr>
          <p:spPr>
            <a:xfrm rot="-1137950">
              <a:off x="-17457211" y="4098441"/>
              <a:ext cx="3872399" cy="3872374"/>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6"/>
            <p:cNvSpPr/>
            <p:nvPr/>
          </p:nvSpPr>
          <p:spPr>
            <a:xfrm rot="-1137950">
              <a:off x="-17275850" y="4280052"/>
              <a:ext cx="3509928" cy="3509903"/>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6"/>
            <p:cNvSpPr/>
            <p:nvPr/>
          </p:nvSpPr>
          <p:spPr>
            <a:xfrm rot="-1137950">
              <a:off x="-17094741" y="4460929"/>
              <a:ext cx="3147458" cy="3147433"/>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56"/>
          <p:cNvGrpSpPr/>
          <p:nvPr/>
        </p:nvGrpSpPr>
        <p:grpSpPr>
          <a:xfrm>
            <a:off x="5624050" y="1768998"/>
            <a:ext cx="8146492" cy="8146010"/>
            <a:chOff x="-22282300" y="2213398"/>
            <a:chExt cx="8146492" cy="8146010"/>
          </a:xfrm>
        </p:grpSpPr>
        <p:sp>
          <p:nvSpPr>
            <p:cNvPr id="302" name="Google Shape;302;p56"/>
            <p:cNvSpPr/>
            <p:nvPr/>
          </p:nvSpPr>
          <p:spPr>
            <a:xfrm rot="-1137950">
              <a:off x="-21414624" y="3081221"/>
              <a:ext cx="6411140" cy="6410365"/>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6"/>
            <p:cNvSpPr/>
            <p:nvPr/>
          </p:nvSpPr>
          <p:spPr>
            <a:xfrm rot="-1137950">
              <a:off x="-21233026" y="3262077"/>
              <a:ext cx="6047945" cy="604867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6"/>
            <p:cNvSpPr/>
            <p:nvPr/>
          </p:nvSpPr>
          <p:spPr>
            <a:xfrm rot="-1137950">
              <a:off x="-21051796" y="3443684"/>
              <a:ext cx="5685475" cy="5685450"/>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6"/>
            <p:cNvSpPr/>
            <p:nvPr/>
          </p:nvSpPr>
          <p:spPr>
            <a:xfrm rot="-1137950">
              <a:off x="-20870435" y="3625295"/>
              <a:ext cx="5323004" cy="5322979"/>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6"/>
            <p:cNvSpPr/>
            <p:nvPr/>
          </p:nvSpPr>
          <p:spPr>
            <a:xfrm rot="-1137950">
              <a:off x="-20689327" y="3806172"/>
              <a:ext cx="4960534" cy="4960509"/>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6"/>
            <p:cNvSpPr/>
            <p:nvPr/>
          </p:nvSpPr>
          <p:spPr>
            <a:xfrm rot="-1137950">
              <a:off x="-20507713" y="3987803"/>
              <a:ext cx="4597314" cy="45972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6"/>
            <p:cNvSpPr/>
            <p:nvPr/>
          </p:nvSpPr>
          <p:spPr>
            <a:xfrm rot="-1137950">
              <a:off x="-20326491" y="4168659"/>
              <a:ext cx="4234869" cy="4235594"/>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6"/>
            <p:cNvSpPr/>
            <p:nvPr/>
          </p:nvSpPr>
          <p:spPr>
            <a:xfrm rot="-1137950">
              <a:off x="-20145261" y="4350266"/>
              <a:ext cx="3872399" cy="3872374"/>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6"/>
            <p:cNvSpPr/>
            <p:nvPr/>
          </p:nvSpPr>
          <p:spPr>
            <a:xfrm rot="-1137950">
              <a:off x="-19963900" y="4531877"/>
              <a:ext cx="3509928" cy="3509903"/>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6"/>
            <p:cNvSpPr/>
            <p:nvPr/>
          </p:nvSpPr>
          <p:spPr>
            <a:xfrm rot="-1137950">
              <a:off x="-19782791" y="4712754"/>
              <a:ext cx="3147458" cy="3147433"/>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312" name="Shape 312"/>
        <p:cNvGrpSpPr/>
        <p:nvPr/>
      </p:nvGrpSpPr>
      <p:grpSpPr>
        <a:xfrm>
          <a:off x="0" y="0"/>
          <a:ext cx="0" cy="0"/>
          <a:chOff x="0" y="0"/>
          <a:chExt cx="0" cy="0"/>
        </a:xfrm>
      </p:grpSpPr>
      <p:sp>
        <p:nvSpPr>
          <p:cNvPr id="313" name="Google Shape;313;p57"/>
          <p:cNvSpPr txBox="1"/>
          <p:nvPr>
            <p:ph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14" name="Google Shape;314;p57"/>
          <p:cNvGrpSpPr/>
          <p:nvPr/>
        </p:nvGrpSpPr>
        <p:grpSpPr>
          <a:xfrm>
            <a:off x="-451550" y="4317900"/>
            <a:ext cx="2329543" cy="2689289"/>
            <a:chOff x="-451550" y="4317900"/>
            <a:chExt cx="2329543" cy="2689289"/>
          </a:xfrm>
        </p:grpSpPr>
        <p:sp>
          <p:nvSpPr>
            <p:cNvPr id="315" name="Google Shape;315;p57"/>
            <p:cNvSpPr/>
            <p:nvPr/>
          </p:nvSpPr>
          <p:spPr>
            <a:xfrm>
              <a:off x="-451550" y="4317900"/>
              <a:ext cx="2329543" cy="2689289"/>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7"/>
            <p:cNvSpPr/>
            <p:nvPr/>
          </p:nvSpPr>
          <p:spPr>
            <a:xfrm>
              <a:off x="-380059" y="4400601"/>
              <a:ext cx="2185417" cy="2523917"/>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7"/>
            <p:cNvSpPr/>
            <p:nvPr/>
          </p:nvSpPr>
          <p:spPr>
            <a:xfrm>
              <a:off x="-307429" y="4484368"/>
              <a:ext cx="2041291" cy="2356340"/>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7"/>
            <p:cNvSpPr/>
            <p:nvPr/>
          </p:nvSpPr>
          <p:spPr>
            <a:xfrm>
              <a:off x="-234836" y="4567033"/>
              <a:ext cx="1896062" cy="2191004"/>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7"/>
            <p:cNvSpPr/>
            <p:nvPr/>
          </p:nvSpPr>
          <p:spPr>
            <a:xfrm>
              <a:off x="-163308" y="4650836"/>
              <a:ext cx="1753039" cy="2023427"/>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7"/>
            <p:cNvSpPr/>
            <p:nvPr/>
          </p:nvSpPr>
          <p:spPr>
            <a:xfrm>
              <a:off x="-90714" y="4734640"/>
              <a:ext cx="1607810" cy="1855813"/>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p:nvPr/>
          </p:nvSpPr>
          <p:spPr>
            <a:xfrm>
              <a:off x="-19187" y="4817304"/>
              <a:ext cx="1463647" cy="169047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7"/>
            <p:cNvSpPr/>
            <p:nvPr/>
          </p:nvSpPr>
          <p:spPr>
            <a:xfrm>
              <a:off x="53407" y="4901108"/>
              <a:ext cx="1319557" cy="1522863"/>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7"/>
            <p:cNvSpPr/>
            <p:nvPr/>
          </p:nvSpPr>
          <p:spPr>
            <a:xfrm>
              <a:off x="126037" y="4983772"/>
              <a:ext cx="1174292" cy="1357528"/>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7"/>
            <p:cNvSpPr/>
            <p:nvPr/>
          </p:nvSpPr>
          <p:spPr>
            <a:xfrm>
              <a:off x="197564" y="5067576"/>
              <a:ext cx="1031268" cy="1189914"/>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7"/>
            <p:cNvSpPr/>
            <p:nvPr/>
          </p:nvSpPr>
          <p:spPr>
            <a:xfrm>
              <a:off x="270158" y="5151343"/>
              <a:ext cx="886040" cy="1022336"/>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 name="Google Shape;326;p57"/>
          <p:cNvGrpSpPr/>
          <p:nvPr/>
        </p:nvGrpSpPr>
        <p:grpSpPr>
          <a:xfrm>
            <a:off x="7405850" y="-1466874"/>
            <a:ext cx="2111055" cy="2437060"/>
            <a:chOff x="118050" y="1644501"/>
            <a:chExt cx="2111055" cy="2437060"/>
          </a:xfrm>
        </p:grpSpPr>
        <p:sp>
          <p:nvSpPr>
            <p:cNvPr id="327" name="Google Shape;327;p57"/>
            <p:cNvSpPr/>
            <p:nvPr/>
          </p:nvSpPr>
          <p:spPr>
            <a:xfrm>
              <a:off x="118050" y="1644501"/>
              <a:ext cx="2111055" cy="2437060"/>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7"/>
            <p:cNvSpPr/>
            <p:nvPr/>
          </p:nvSpPr>
          <p:spPr>
            <a:xfrm>
              <a:off x="182837" y="1719447"/>
              <a:ext cx="1980446" cy="2287198"/>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7"/>
            <p:cNvSpPr/>
            <p:nvPr/>
          </p:nvSpPr>
          <p:spPr>
            <a:xfrm>
              <a:off x="248656" y="1795360"/>
              <a:ext cx="1849838" cy="2135338"/>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7"/>
            <p:cNvSpPr/>
            <p:nvPr/>
          </p:nvSpPr>
          <p:spPr>
            <a:xfrm>
              <a:off x="314443" y="1870273"/>
              <a:ext cx="1718230" cy="1985509"/>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7"/>
            <p:cNvSpPr/>
            <p:nvPr/>
          </p:nvSpPr>
          <p:spPr>
            <a:xfrm>
              <a:off x="379263" y="1946218"/>
              <a:ext cx="1588621" cy="1833649"/>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7"/>
            <p:cNvSpPr/>
            <p:nvPr/>
          </p:nvSpPr>
          <p:spPr>
            <a:xfrm>
              <a:off x="445049" y="2022164"/>
              <a:ext cx="1457013" cy="1681755"/>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7"/>
            <p:cNvSpPr/>
            <p:nvPr/>
          </p:nvSpPr>
          <p:spPr>
            <a:xfrm>
              <a:off x="509870" y="2097077"/>
              <a:ext cx="1326371" cy="153192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7"/>
            <p:cNvSpPr/>
            <p:nvPr/>
          </p:nvSpPr>
          <p:spPr>
            <a:xfrm>
              <a:off x="575656" y="2173023"/>
              <a:ext cx="1195796" cy="1380033"/>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7"/>
            <p:cNvSpPr/>
            <p:nvPr/>
          </p:nvSpPr>
          <p:spPr>
            <a:xfrm>
              <a:off x="641476" y="2247936"/>
              <a:ext cx="1064155" cy="1230205"/>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7"/>
            <p:cNvSpPr/>
            <p:nvPr/>
          </p:nvSpPr>
          <p:spPr>
            <a:xfrm>
              <a:off x="706296" y="2323882"/>
              <a:ext cx="934545" cy="1078311"/>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7"/>
            <p:cNvSpPr/>
            <p:nvPr/>
          </p:nvSpPr>
          <p:spPr>
            <a:xfrm>
              <a:off x="772082" y="2399794"/>
              <a:ext cx="802938" cy="926451"/>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8" name="Shape 338"/>
        <p:cNvGrpSpPr/>
        <p:nvPr/>
      </p:nvGrpSpPr>
      <p:grpSpPr>
        <a:xfrm>
          <a:off x="0" y="0"/>
          <a:ext cx="0" cy="0"/>
          <a:chOff x="0" y="0"/>
          <a:chExt cx="0" cy="0"/>
        </a:xfrm>
      </p:grpSpPr>
      <p:sp>
        <p:nvSpPr>
          <p:cNvPr id="339" name="Google Shape;339;p58"/>
          <p:cNvSpPr/>
          <p:nvPr/>
        </p:nvSpPr>
        <p:spPr>
          <a:xfrm>
            <a:off x="4572000" y="-1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8"/>
          <p:cNvSpPr txBox="1"/>
          <p:nvPr>
            <p:ph type="title"/>
          </p:nvPr>
        </p:nvSpPr>
        <p:spPr>
          <a:xfrm>
            <a:off x="5137420" y="1957250"/>
            <a:ext cx="2905800" cy="27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1" name="Google Shape;341;p58"/>
          <p:cNvSpPr txBox="1"/>
          <p:nvPr>
            <p:ph idx="2" type="title"/>
          </p:nvPr>
        </p:nvSpPr>
        <p:spPr>
          <a:xfrm>
            <a:off x="1105872" y="1957250"/>
            <a:ext cx="2905800" cy="27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2" name="Google Shape;342;p58"/>
          <p:cNvSpPr txBox="1"/>
          <p:nvPr>
            <p:ph idx="1" type="body"/>
          </p:nvPr>
        </p:nvSpPr>
        <p:spPr>
          <a:xfrm>
            <a:off x="1103547" y="2465854"/>
            <a:ext cx="2905800" cy="802800"/>
          </a:xfrm>
          <a:prstGeom prst="rect">
            <a:avLst/>
          </a:prstGeom>
          <a:noFill/>
          <a:ln>
            <a:noFill/>
          </a:ln>
        </p:spPr>
        <p:txBody>
          <a:bodyPr anchorCtr="0" anchor="ctr"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3" name="Google Shape;343;p58"/>
          <p:cNvSpPr txBox="1"/>
          <p:nvPr>
            <p:ph idx="3" type="body"/>
          </p:nvPr>
        </p:nvSpPr>
        <p:spPr>
          <a:xfrm>
            <a:off x="5137424" y="2465854"/>
            <a:ext cx="2905800" cy="802800"/>
          </a:xfrm>
          <a:prstGeom prst="rect">
            <a:avLst/>
          </a:prstGeom>
          <a:noFill/>
          <a:ln>
            <a:noFill/>
          </a:ln>
        </p:spPr>
        <p:txBody>
          <a:bodyPr anchorCtr="0" anchor="ctr"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grpSp>
        <p:nvGrpSpPr>
          <p:cNvPr id="344" name="Google Shape;344;p58"/>
          <p:cNvGrpSpPr/>
          <p:nvPr/>
        </p:nvGrpSpPr>
        <p:grpSpPr>
          <a:xfrm>
            <a:off x="6496948" y="-2451912"/>
            <a:ext cx="3409056" cy="3409041"/>
            <a:chOff x="7410648" y="-1801712"/>
            <a:chExt cx="3409056" cy="3409041"/>
          </a:xfrm>
        </p:grpSpPr>
        <p:sp>
          <p:nvSpPr>
            <p:cNvPr id="345" name="Google Shape;345;p58"/>
            <p:cNvSpPr/>
            <p:nvPr/>
          </p:nvSpPr>
          <p:spPr>
            <a:xfrm flipH="1">
              <a:off x="7410648" y="-1801712"/>
              <a:ext cx="3409056" cy="3409041"/>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8"/>
            <p:cNvSpPr/>
            <p:nvPr/>
          </p:nvSpPr>
          <p:spPr>
            <a:xfrm flipH="1">
              <a:off x="7519323" y="-1692814"/>
              <a:ext cx="3191716" cy="3191701"/>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8"/>
            <p:cNvSpPr/>
            <p:nvPr/>
          </p:nvSpPr>
          <p:spPr>
            <a:xfrm flipH="1">
              <a:off x="7627999" y="-1584382"/>
              <a:ext cx="2974376" cy="2974361"/>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8"/>
            <p:cNvSpPr/>
            <p:nvPr/>
          </p:nvSpPr>
          <p:spPr>
            <a:xfrm flipH="1">
              <a:off x="7736899" y="-1475485"/>
              <a:ext cx="2756586" cy="2756571"/>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8"/>
            <p:cNvSpPr/>
            <p:nvPr/>
          </p:nvSpPr>
          <p:spPr>
            <a:xfrm flipH="1">
              <a:off x="7845567" y="-1367052"/>
              <a:ext cx="2539261" cy="2539696"/>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8"/>
            <p:cNvSpPr/>
            <p:nvPr/>
          </p:nvSpPr>
          <p:spPr>
            <a:xfrm flipH="1">
              <a:off x="7954243" y="-1258170"/>
              <a:ext cx="2321921" cy="2321906"/>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8"/>
            <p:cNvSpPr/>
            <p:nvPr/>
          </p:nvSpPr>
          <p:spPr>
            <a:xfrm flipH="1">
              <a:off x="8062918" y="-1149273"/>
              <a:ext cx="2104581" cy="2104566"/>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8"/>
            <p:cNvSpPr/>
            <p:nvPr/>
          </p:nvSpPr>
          <p:spPr>
            <a:xfrm flipH="1">
              <a:off x="8171594" y="-1040840"/>
              <a:ext cx="1887241" cy="1887226"/>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 name="Google Shape;353;p58"/>
          <p:cNvGrpSpPr/>
          <p:nvPr/>
        </p:nvGrpSpPr>
        <p:grpSpPr>
          <a:xfrm>
            <a:off x="-779952" y="4126363"/>
            <a:ext cx="3409056" cy="3409041"/>
            <a:chOff x="7410648" y="-1420712"/>
            <a:chExt cx="3409056" cy="3409041"/>
          </a:xfrm>
        </p:grpSpPr>
        <p:sp>
          <p:nvSpPr>
            <p:cNvPr id="354" name="Google Shape;354;p58"/>
            <p:cNvSpPr/>
            <p:nvPr/>
          </p:nvSpPr>
          <p:spPr>
            <a:xfrm flipH="1">
              <a:off x="7410648" y="-1420712"/>
              <a:ext cx="3409056" cy="3409041"/>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8"/>
            <p:cNvSpPr/>
            <p:nvPr/>
          </p:nvSpPr>
          <p:spPr>
            <a:xfrm flipH="1">
              <a:off x="7519323" y="-1311814"/>
              <a:ext cx="3191716" cy="3191701"/>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8"/>
            <p:cNvSpPr/>
            <p:nvPr/>
          </p:nvSpPr>
          <p:spPr>
            <a:xfrm flipH="1">
              <a:off x="7627999" y="-1203382"/>
              <a:ext cx="2974376" cy="2974361"/>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8"/>
            <p:cNvSpPr/>
            <p:nvPr/>
          </p:nvSpPr>
          <p:spPr>
            <a:xfrm flipH="1">
              <a:off x="7736899" y="-1094485"/>
              <a:ext cx="2756586" cy="2756571"/>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8"/>
            <p:cNvSpPr/>
            <p:nvPr/>
          </p:nvSpPr>
          <p:spPr>
            <a:xfrm flipH="1">
              <a:off x="7845567" y="-986052"/>
              <a:ext cx="2539261" cy="2539696"/>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8"/>
            <p:cNvSpPr/>
            <p:nvPr/>
          </p:nvSpPr>
          <p:spPr>
            <a:xfrm flipH="1">
              <a:off x="7954243" y="-877170"/>
              <a:ext cx="2321921" cy="2321906"/>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8"/>
            <p:cNvSpPr/>
            <p:nvPr/>
          </p:nvSpPr>
          <p:spPr>
            <a:xfrm flipH="1">
              <a:off x="8062918" y="-768273"/>
              <a:ext cx="2104581" cy="2104566"/>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8"/>
            <p:cNvSpPr/>
            <p:nvPr/>
          </p:nvSpPr>
          <p:spPr>
            <a:xfrm flipH="1">
              <a:off x="8171594" y="-659840"/>
              <a:ext cx="1887241" cy="1887226"/>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2_1_1_1">
    <p:spTree>
      <p:nvGrpSpPr>
        <p:cNvPr id="362" name="Shape 362"/>
        <p:cNvGrpSpPr/>
        <p:nvPr/>
      </p:nvGrpSpPr>
      <p:grpSpPr>
        <a:xfrm>
          <a:off x="0" y="0"/>
          <a:ext cx="0" cy="0"/>
          <a:chOff x="0" y="0"/>
          <a:chExt cx="0" cy="0"/>
        </a:xfrm>
      </p:grpSpPr>
      <p:sp>
        <p:nvSpPr>
          <p:cNvPr id="363" name="Google Shape;363;p59"/>
          <p:cNvSpPr txBox="1"/>
          <p:nvPr>
            <p:ph idx="1" type="subTitle"/>
          </p:nvPr>
        </p:nvSpPr>
        <p:spPr>
          <a:xfrm>
            <a:off x="2659860" y="2213225"/>
            <a:ext cx="1674900" cy="42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64" name="Google Shape;364;p59"/>
          <p:cNvSpPr txBox="1"/>
          <p:nvPr>
            <p:ph idx="2" type="subTitle"/>
          </p:nvPr>
        </p:nvSpPr>
        <p:spPr>
          <a:xfrm>
            <a:off x="4906174" y="2219988"/>
            <a:ext cx="1674900" cy="42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65" name="Google Shape;365;p59"/>
          <p:cNvSpPr txBox="1"/>
          <p:nvPr>
            <p:ph type="ctrTitle"/>
          </p:nvPr>
        </p:nvSpPr>
        <p:spPr>
          <a:xfrm>
            <a:off x="2594775" y="1846475"/>
            <a:ext cx="1805100" cy="2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2100"/>
              <a:buFont typeface="Fira Sans Condensed Medium"/>
              <a:buNone/>
              <a:defRPr sz="2100">
                <a:solidFill>
                  <a:schemeClr val="lt1"/>
                </a:solidFill>
              </a:defRPr>
            </a:lvl1pPr>
            <a:lvl2pPr lvl="1"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366" name="Google Shape;366;p59"/>
          <p:cNvSpPr txBox="1"/>
          <p:nvPr>
            <p:ph idx="3" type="ctrTitle"/>
          </p:nvPr>
        </p:nvSpPr>
        <p:spPr>
          <a:xfrm>
            <a:off x="4841075" y="1832950"/>
            <a:ext cx="1805100" cy="2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2100"/>
              <a:buFont typeface="Fira Sans Condensed Medium"/>
              <a:buNone/>
              <a:defRPr sz="2100">
                <a:solidFill>
                  <a:schemeClr val="lt1"/>
                </a:solidFill>
              </a:defRPr>
            </a:lvl1pPr>
            <a:lvl2pPr lvl="1"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367" name="Google Shape;367;p59"/>
          <p:cNvSpPr txBox="1"/>
          <p:nvPr>
            <p:ph idx="4" type="subTitle"/>
          </p:nvPr>
        </p:nvSpPr>
        <p:spPr>
          <a:xfrm>
            <a:off x="2659799" y="4125911"/>
            <a:ext cx="1674900" cy="42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68" name="Google Shape;368;p59"/>
          <p:cNvSpPr txBox="1"/>
          <p:nvPr>
            <p:ph idx="5" type="subTitle"/>
          </p:nvPr>
        </p:nvSpPr>
        <p:spPr>
          <a:xfrm>
            <a:off x="4906174" y="4125911"/>
            <a:ext cx="1674900" cy="42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69" name="Google Shape;369;p59"/>
          <p:cNvSpPr txBox="1"/>
          <p:nvPr>
            <p:ph idx="6" type="ctrTitle"/>
          </p:nvPr>
        </p:nvSpPr>
        <p:spPr>
          <a:xfrm>
            <a:off x="2594700" y="3768525"/>
            <a:ext cx="1805100" cy="2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2100"/>
              <a:buFont typeface="Fira Sans Condensed Medium"/>
              <a:buNone/>
              <a:defRPr sz="2100">
                <a:solidFill>
                  <a:schemeClr val="lt1"/>
                </a:solidFill>
              </a:defRPr>
            </a:lvl1pPr>
            <a:lvl2pPr lvl="1"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370" name="Google Shape;370;p59"/>
          <p:cNvSpPr txBox="1"/>
          <p:nvPr>
            <p:ph idx="7" type="ctrTitle"/>
          </p:nvPr>
        </p:nvSpPr>
        <p:spPr>
          <a:xfrm>
            <a:off x="4841100" y="3768525"/>
            <a:ext cx="1805100" cy="2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2100"/>
              <a:buFont typeface="Fira Sans Condensed Medium"/>
              <a:buNone/>
              <a:defRPr sz="2100">
                <a:solidFill>
                  <a:schemeClr val="lt1"/>
                </a:solidFill>
              </a:defRPr>
            </a:lvl1pPr>
            <a:lvl2pPr lvl="1"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371" name="Google Shape;371;p59"/>
          <p:cNvSpPr txBox="1"/>
          <p:nvPr>
            <p:ph idx="8"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72" name="Google Shape;372;p59"/>
          <p:cNvGrpSpPr/>
          <p:nvPr/>
        </p:nvGrpSpPr>
        <p:grpSpPr>
          <a:xfrm>
            <a:off x="-2278350" y="3200525"/>
            <a:ext cx="3602134" cy="3546542"/>
            <a:chOff x="-2278350" y="3200525"/>
            <a:chExt cx="3602134" cy="3546542"/>
          </a:xfrm>
        </p:grpSpPr>
        <p:sp>
          <p:nvSpPr>
            <p:cNvPr id="373" name="Google Shape;373;p59"/>
            <p:cNvSpPr/>
            <p:nvPr/>
          </p:nvSpPr>
          <p:spPr>
            <a:xfrm>
              <a:off x="-1819296" y="3767012"/>
              <a:ext cx="2614155" cy="2565977"/>
            </a:xfrm>
            <a:custGeom>
              <a:rect b="b" l="l" r="r" t="t"/>
              <a:pathLst>
                <a:path extrusionOk="0" h="252619" w="257362">
                  <a:moveTo>
                    <a:pt x="28330" y="252618"/>
                  </a:moveTo>
                  <a:cubicBezTo>
                    <a:pt x="28238" y="252618"/>
                    <a:pt x="28147" y="252588"/>
                    <a:pt x="28056" y="252527"/>
                  </a:cubicBezTo>
                  <a:cubicBezTo>
                    <a:pt x="27934" y="252436"/>
                    <a:pt x="27874" y="252314"/>
                    <a:pt x="27874" y="252193"/>
                  </a:cubicBezTo>
                  <a:lnTo>
                    <a:pt x="31" y="29211"/>
                  </a:lnTo>
                  <a:cubicBezTo>
                    <a:pt x="1" y="28937"/>
                    <a:pt x="183" y="28694"/>
                    <a:pt x="457" y="28663"/>
                  </a:cubicBezTo>
                  <a:lnTo>
                    <a:pt x="228941" y="0"/>
                  </a:lnTo>
                  <a:cubicBezTo>
                    <a:pt x="229063" y="0"/>
                    <a:pt x="229215" y="31"/>
                    <a:pt x="229306" y="122"/>
                  </a:cubicBezTo>
                  <a:cubicBezTo>
                    <a:pt x="229397" y="183"/>
                    <a:pt x="229488" y="304"/>
                    <a:pt x="229488" y="426"/>
                  </a:cubicBezTo>
                  <a:lnTo>
                    <a:pt x="257331" y="223408"/>
                  </a:lnTo>
                  <a:cubicBezTo>
                    <a:pt x="257361" y="223681"/>
                    <a:pt x="257179" y="223925"/>
                    <a:pt x="256905" y="223955"/>
                  </a:cubicBezTo>
                  <a:lnTo>
                    <a:pt x="28421" y="252618"/>
                  </a:lnTo>
                  <a:cubicBezTo>
                    <a:pt x="28390" y="252618"/>
                    <a:pt x="28360" y="252618"/>
                    <a:pt x="28330" y="252618"/>
                  </a:cubicBezTo>
                  <a:close/>
                  <a:moveTo>
                    <a:pt x="1065" y="29575"/>
                  </a:moveTo>
                  <a:lnTo>
                    <a:pt x="28786" y="251585"/>
                  </a:lnTo>
                  <a:lnTo>
                    <a:pt x="256297" y="223074"/>
                  </a:lnTo>
                  <a:lnTo>
                    <a:pt x="228577" y="1034"/>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9"/>
            <p:cNvSpPr/>
            <p:nvPr/>
          </p:nvSpPr>
          <p:spPr>
            <a:xfrm>
              <a:off x="-1229650" y="4494957"/>
              <a:ext cx="1153171" cy="1137721"/>
            </a:xfrm>
            <a:custGeom>
              <a:rect b="b" l="l" r="r" t="t"/>
              <a:pathLst>
                <a:path extrusionOk="0" h="112008" w="113529">
                  <a:moveTo>
                    <a:pt x="122" y="86141"/>
                  </a:moveTo>
                  <a:cubicBezTo>
                    <a:pt x="92" y="86111"/>
                    <a:pt x="61" y="86080"/>
                    <a:pt x="31" y="86050"/>
                  </a:cubicBezTo>
                  <a:cubicBezTo>
                    <a:pt x="1" y="85989"/>
                    <a:pt x="1" y="85959"/>
                    <a:pt x="1" y="85898"/>
                  </a:cubicBezTo>
                  <a:lnTo>
                    <a:pt x="25259" y="152"/>
                  </a:lnTo>
                  <a:cubicBezTo>
                    <a:pt x="25290" y="61"/>
                    <a:pt x="25411" y="0"/>
                    <a:pt x="25503" y="31"/>
                  </a:cubicBezTo>
                  <a:lnTo>
                    <a:pt x="113377" y="25867"/>
                  </a:lnTo>
                  <a:cubicBezTo>
                    <a:pt x="113437" y="25867"/>
                    <a:pt x="113468" y="25897"/>
                    <a:pt x="113498" y="25958"/>
                  </a:cubicBezTo>
                  <a:cubicBezTo>
                    <a:pt x="113529" y="25988"/>
                    <a:pt x="113529" y="26049"/>
                    <a:pt x="113529" y="26110"/>
                  </a:cubicBezTo>
                  <a:lnTo>
                    <a:pt x="88270" y="111856"/>
                  </a:lnTo>
                  <a:cubicBezTo>
                    <a:pt x="88239" y="111947"/>
                    <a:pt x="88118" y="112008"/>
                    <a:pt x="88027" y="111977"/>
                  </a:cubicBezTo>
                  <a:lnTo>
                    <a:pt x="153" y="86141"/>
                  </a:lnTo>
                  <a:cubicBezTo>
                    <a:pt x="122" y="86141"/>
                    <a:pt x="122" y="86141"/>
                    <a:pt x="122" y="86141"/>
                  </a:cubicBezTo>
                  <a:close/>
                  <a:moveTo>
                    <a:pt x="25594" y="456"/>
                  </a:moveTo>
                  <a:lnTo>
                    <a:pt x="426" y="85807"/>
                  </a:lnTo>
                  <a:lnTo>
                    <a:pt x="87935" y="111552"/>
                  </a:lnTo>
                  <a:lnTo>
                    <a:pt x="113073" y="26171"/>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9"/>
            <p:cNvSpPr/>
            <p:nvPr/>
          </p:nvSpPr>
          <p:spPr>
            <a:xfrm>
              <a:off x="-1250949" y="4449883"/>
              <a:ext cx="1235599" cy="1217387"/>
            </a:xfrm>
            <a:custGeom>
              <a:rect b="b" l="l" r="r" t="t"/>
              <a:pathLst>
                <a:path extrusionOk="0" h="119851" w="121644">
                  <a:moveTo>
                    <a:pt x="152" y="95382"/>
                  </a:moveTo>
                  <a:cubicBezTo>
                    <a:pt x="91" y="95382"/>
                    <a:pt x="61" y="95351"/>
                    <a:pt x="31" y="95291"/>
                  </a:cubicBezTo>
                  <a:cubicBezTo>
                    <a:pt x="0" y="95260"/>
                    <a:pt x="0" y="95199"/>
                    <a:pt x="31" y="95139"/>
                  </a:cubicBezTo>
                  <a:lnTo>
                    <a:pt x="23891" y="183"/>
                  </a:lnTo>
                  <a:cubicBezTo>
                    <a:pt x="23922" y="61"/>
                    <a:pt x="24043" y="0"/>
                    <a:pt x="24165" y="31"/>
                  </a:cubicBezTo>
                  <a:lnTo>
                    <a:pt x="121492" y="24438"/>
                  </a:lnTo>
                  <a:cubicBezTo>
                    <a:pt x="121553" y="24469"/>
                    <a:pt x="121583" y="24499"/>
                    <a:pt x="121614" y="24560"/>
                  </a:cubicBezTo>
                  <a:cubicBezTo>
                    <a:pt x="121644" y="24590"/>
                    <a:pt x="121644" y="24651"/>
                    <a:pt x="121644" y="24712"/>
                  </a:cubicBezTo>
                  <a:lnTo>
                    <a:pt x="97753" y="119668"/>
                  </a:lnTo>
                  <a:cubicBezTo>
                    <a:pt x="97722" y="119789"/>
                    <a:pt x="97631" y="119850"/>
                    <a:pt x="97510" y="119820"/>
                  </a:cubicBezTo>
                  <a:lnTo>
                    <a:pt x="183" y="95412"/>
                  </a:lnTo>
                  <a:cubicBezTo>
                    <a:pt x="152" y="95382"/>
                    <a:pt x="152" y="95382"/>
                    <a:pt x="152" y="95382"/>
                  </a:cubicBezTo>
                  <a:close/>
                  <a:moveTo>
                    <a:pt x="24256" y="487"/>
                  </a:moveTo>
                  <a:lnTo>
                    <a:pt x="487" y="95047"/>
                  </a:lnTo>
                  <a:lnTo>
                    <a:pt x="97388" y="119364"/>
                  </a:lnTo>
                  <a:lnTo>
                    <a:pt x="121188" y="24803"/>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9"/>
            <p:cNvSpPr/>
            <p:nvPr/>
          </p:nvSpPr>
          <p:spPr>
            <a:xfrm>
              <a:off x="-1290468" y="4415615"/>
              <a:ext cx="1343360" cy="1321430"/>
            </a:xfrm>
            <a:custGeom>
              <a:rect b="b" l="l" r="r" t="t"/>
              <a:pathLst>
                <a:path extrusionOk="0" h="130094" w="132253">
                  <a:moveTo>
                    <a:pt x="183" y="107084"/>
                  </a:moveTo>
                  <a:cubicBezTo>
                    <a:pt x="122" y="107054"/>
                    <a:pt x="92" y="107023"/>
                    <a:pt x="61" y="106993"/>
                  </a:cubicBezTo>
                  <a:cubicBezTo>
                    <a:pt x="31" y="106932"/>
                    <a:pt x="1" y="106871"/>
                    <a:pt x="31" y="106811"/>
                  </a:cubicBezTo>
                  <a:lnTo>
                    <a:pt x="22524" y="213"/>
                  </a:lnTo>
                  <a:cubicBezTo>
                    <a:pt x="22524" y="61"/>
                    <a:pt x="22676" y="1"/>
                    <a:pt x="22797" y="31"/>
                  </a:cubicBezTo>
                  <a:lnTo>
                    <a:pt x="132070" y="23010"/>
                  </a:lnTo>
                  <a:cubicBezTo>
                    <a:pt x="132131" y="23010"/>
                    <a:pt x="132161" y="23071"/>
                    <a:pt x="132192" y="23101"/>
                  </a:cubicBezTo>
                  <a:cubicBezTo>
                    <a:pt x="132252" y="23162"/>
                    <a:pt x="132252" y="23223"/>
                    <a:pt x="132252" y="23284"/>
                  </a:cubicBezTo>
                  <a:lnTo>
                    <a:pt x="109760" y="129911"/>
                  </a:lnTo>
                  <a:cubicBezTo>
                    <a:pt x="109729" y="130033"/>
                    <a:pt x="109608" y="130094"/>
                    <a:pt x="109486" y="130094"/>
                  </a:cubicBezTo>
                  <a:lnTo>
                    <a:pt x="213" y="107084"/>
                  </a:lnTo>
                  <a:cubicBezTo>
                    <a:pt x="213" y="107084"/>
                    <a:pt x="183" y="107084"/>
                    <a:pt x="183" y="107084"/>
                  </a:cubicBezTo>
                  <a:close/>
                  <a:moveTo>
                    <a:pt x="22919" y="517"/>
                  </a:moveTo>
                  <a:lnTo>
                    <a:pt x="548" y="106689"/>
                  </a:lnTo>
                  <a:lnTo>
                    <a:pt x="109334" y="129577"/>
                  </a:lnTo>
                  <a:lnTo>
                    <a:pt x="131736" y="23436"/>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9"/>
            <p:cNvSpPr/>
            <p:nvPr/>
          </p:nvSpPr>
          <p:spPr>
            <a:xfrm>
              <a:off x="-1323496" y="4373008"/>
              <a:ext cx="1458820" cy="1432888"/>
            </a:xfrm>
            <a:custGeom>
              <a:rect b="b" l="l" r="r" t="t"/>
              <a:pathLst>
                <a:path extrusionOk="0" h="141067" w="143620">
                  <a:moveTo>
                    <a:pt x="183" y="121340"/>
                  </a:moveTo>
                  <a:cubicBezTo>
                    <a:pt x="122" y="121310"/>
                    <a:pt x="91" y="121279"/>
                    <a:pt x="61" y="121249"/>
                  </a:cubicBezTo>
                  <a:cubicBezTo>
                    <a:pt x="0" y="121188"/>
                    <a:pt x="0" y="121097"/>
                    <a:pt x="0" y="121036"/>
                  </a:cubicBezTo>
                  <a:lnTo>
                    <a:pt x="19271" y="244"/>
                  </a:lnTo>
                  <a:cubicBezTo>
                    <a:pt x="19302" y="92"/>
                    <a:pt x="19423" y="1"/>
                    <a:pt x="19575" y="31"/>
                  </a:cubicBezTo>
                  <a:lnTo>
                    <a:pt x="143377" y="19728"/>
                  </a:lnTo>
                  <a:cubicBezTo>
                    <a:pt x="143468" y="19728"/>
                    <a:pt x="143529" y="19758"/>
                    <a:pt x="143559" y="19819"/>
                  </a:cubicBezTo>
                  <a:cubicBezTo>
                    <a:pt x="143590" y="19880"/>
                    <a:pt x="143620" y="19940"/>
                    <a:pt x="143620" y="20032"/>
                  </a:cubicBezTo>
                  <a:lnTo>
                    <a:pt x="124319" y="140824"/>
                  </a:lnTo>
                  <a:cubicBezTo>
                    <a:pt x="124319" y="140976"/>
                    <a:pt x="124167" y="141067"/>
                    <a:pt x="124015" y="141036"/>
                  </a:cubicBezTo>
                  <a:lnTo>
                    <a:pt x="213" y="121340"/>
                  </a:lnTo>
                  <a:cubicBezTo>
                    <a:pt x="213" y="121340"/>
                    <a:pt x="183" y="121340"/>
                    <a:pt x="183" y="121340"/>
                  </a:cubicBezTo>
                  <a:close/>
                  <a:moveTo>
                    <a:pt x="19758" y="578"/>
                  </a:moveTo>
                  <a:lnTo>
                    <a:pt x="578" y="120854"/>
                  </a:lnTo>
                  <a:lnTo>
                    <a:pt x="123863" y="140459"/>
                  </a:lnTo>
                  <a:lnTo>
                    <a:pt x="143042" y="20184"/>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9"/>
            <p:cNvSpPr/>
            <p:nvPr/>
          </p:nvSpPr>
          <p:spPr>
            <a:xfrm>
              <a:off x="-1350046" y="4322998"/>
              <a:ext cx="1551761" cy="1519643"/>
            </a:xfrm>
            <a:custGeom>
              <a:rect b="b" l="l" r="r" t="t"/>
              <a:pathLst>
                <a:path extrusionOk="0" h="149608" w="152770">
                  <a:moveTo>
                    <a:pt x="243" y="137298"/>
                  </a:moveTo>
                  <a:cubicBezTo>
                    <a:pt x="183" y="137267"/>
                    <a:pt x="122" y="137237"/>
                    <a:pt x="91" y="137206"/>
                  </a:cubicBezTo>
                  <a:cubicBezTo>
                    <a:pt x="31" y="137146"/>
                    <a:pt x="0" y="137055"/>
                    <a:pt x="31" y="136963"/>
                  </a:cubicBezTo>
                  <a:lnTo>
                    <a:pt x="12067" y="274"/>
                  </a:lnTo>
                  <a:cubicBezTo>
                    <a:pt x="12098" y="92"/>
                    <a:pt x="12219" y="1"/>
                    <a:pt x="12402" y="1"/>
                  </a:cubicBezTo>
                  <a:lnTo>
                    <a:pt x="152496" y="12281"/>
                  </a:lnTo>
                  <a:cubicBezTo>
                    <a:pt x="152587" y="12281"/>
                    <a:pt x="152647" y="12341"/>
                    <a:pt x="152708" y="12402"/>
                  </a:cubicBezTo>
                  <a:cubicBezTo>
                    <a:pt x="152739" y="12463"/>
                    <a:pt x="152769" y="12524"/>
                    <a:pt x="152769" y="12615"/>
                  </a:cubicBezTo>
                  <a:lnTo>
                    <a:pt x="140702" y="149304"/>
                  </a:lnTo>
                  <a:cubicBezTo>
                    <a:pt x="140702" y="149486"/>
                    <a:pt x="140550" y="149608"/>
                    <a:pt x="140398" y="149577"/>
                  </a:cubicBezTo>
                  <a:lnTo>
                    <a:pt x="274" y="137298"/>
                  </a:lnTo>
                  <a:cubicBezTo>
                    <a:pt x="274" y="137298"/>
                    <a:pt x="274" y="137298"/>
                    <a:pt x="243" y="137298"/>
                  </a:cubicBezTo>
                  <a:close/>
                  <a:moveTo>
                    <a:pt x="12645" y="609"/>
                  </a:moveTo>
                  <a:lnTo>
                    <a:pt x="639" y="136720"/>
                  </a:lnTo>
                  <a:lnTo>
                    <a:pt x="140155" y="148970"/>
                  </a:lnTo>
                  <a:lnTo>
                    <a:pt x="152131" y="12858"/>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9"/>
            <p:cNvSpPr/>
            <p:nvPr/>
          </p:nvSpPr>
          <p:spPr>
            <a:xfrm>
              <a:off x="-1386782" y="4272987"/>
              <a:ext cx="1664144" cy="1626470"/>
            </a:xfrm>
            <a:custGeom>
              <a:rect b="b" l="l" r="r" t="t"/>
              <a:pathLst>
                <a:path extrusionOk="0" h="160125" w="163834">
                  <a:moveTo>
                    <a:pt x="274" y="154106"/>
                  </a:moveTo>
                  <a:cubicBezTo>
                    <a:pt x="213" y="154076"/>
                    <a:pt x="152" y="154046"/>
                    <a:pt x="91" y="153985"/>
                  </a:cubicBezTo>
                  <a:cubicBezTo>
                    <a:pt x="31" y="153924"/>
                    <a:pt x="0" y="153833"/>
                    <a:pt x="0" y="153742"/>
                  </a:cubicBezTo>
                  <a:lnTo>
                    <a:pt x="5927" y="335"/>
                  </a:lnTo>
                  <a:cubicBezTo>
                    <a:pt x="5958" y="153"/>
                    <a:pt x="6110" y="1"/>
                    <a:pt x="6292" y="1"/>
                  </a:cubicBezTo>
                  <a:lnTo>
                    <a:pt x="163529" y="6019"/>
                  </a:lnTo>
                  <a:cubicBezTo>
                    <a:pt x="163590" y="6019"/>
                    <a:pt x="163681" y="6080"/>
                    <a:pt x="163742" y="6141"/>
                  </a:cubicBezTo>
                  <a:cubicBezTo>
                    <a:pt x="163803" y="6201"/>
                    <a:pt x="163833" y="6293"/>
                    <a:pt x="163833" y="6384"/>
                  </a:cubicBezTo>
                  <a:lnTo>
                    <a:pt x="157906" y="159790"/>
                  </a:lnTo>
                  <a:cubicBezTo>
                    <a:pt x="157875" y="159973"/>
                    <a:pt x="157723" y="160125"/>
                    <a:pt x="157541" y="160125"/>
                  </a:cubicBezTo>
                  <a:lnTo>
                    <a:pt x="335" y="154106"/>
                  </a:lnTo>
                  <a:cubicBezTo>
                    <a:pt x="304" y="154106"/>
                    <a:pt x="274" y="154106"/>
                    <a:pt x="274" y="154106"/>
                  </a:cubicBezTo>
                  <a:close/>
                  <a:moveTo>
                    <a:pt x="6596" y="700"/>
                  </a:moveTo>
                  <a:lnTo>
                    <a:pt x="669" y="153438"/>
                  </a:lnTo>
                  <a:lnTo>
                    <a:pt x="157237" y="159426"/>
                  </a:lnTo>
                  <a:lnTo>
                    <a:pt x="163164" y="6688"/>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9"/>
            <p:cNvSpPr/>
            <p:nvPr/>
          </p:nvSpPr>
          <p:spPr>
            <a:xfrm>
              <a:off x="-1463037" y="4175130"/>
              <a:ext cx="1846613" cy="1805232"/>
            </a:xfrm>
            <a:custGeom>
              <a:rect b="b" l="l" r="r" t="t"/>
              <a:pathLst>
                <a:path extrusionOk="0" h="177724" w="181798">
                  <a:moveTo>
                    <a:pt x="5198" y="177723"/>
                  </a:moveTo>
                  <a:cubicBezTo>
                    <a:pt x="5107" y="177723"/>
                    <a:pt x="5046" y="177693"/>
                    <a:pt x="4985" y="177632"/>
                  </a:cubicBezTo>
                  <a:cubicBezTo>
                    <a:pt x="4925" y="177571"/>
                    <a:pt x="4864" y="177480"/>
                    <a:pt x="4864" y="177359"/>
                  </a:cubicBezTo>
                  <a:lnTo>
                    <a:pt x="0" y="5472"/>
                  </a:lnTo>
                  <a:cubicBezTo>
                    <a:pt x="0" y="5259"/>
                    <a:pt x="152" y="5076"/>
                    <a:pt x="365" y="5076"/>
                  </a:cubicBezTo>
                  <a:lnTo>
                    <a:pt x="176539" y="0"/>
                  </a:lnTo>
                  <a:cubicBezTo>
                    <a:pt x="176630" y="0"/>
                    <a:pt x="176721" y="31"/>
                    <a:pt x="176812" y="92"/>
                  </a:cubicBezTo>
                  <a:cubicBezTo>
                    <a:pt x="176873" y="152"/>
                    <a:pt x="176903" y="244"/>
                    <a:pt x="176903" y="365"/>
                  </a:cubicBezTo>
                  <a:lnTo>
                    <a:pt x="181797" y="172282"/>
                  </a:lnTo>
                  <a:cubicBezTo>
                    <a:pt x="181797" y="172465"/>
                    <a:pt x="181645" y="172647"/>
                    <a:pt x="181432" y="172647"/>
                  </a:cubicBezTo>
                  <a:lnTo>
                    <a:pt x="5259" y="177723"/>
                  </a:lnTo>
                  <a:cubicBezTo>
                    <a:pt x="5229" y="177723"/>
                    <a:pt x="5229" y="177723"/>
                    <a:pt x="5198" y="177723"/>
                  </a:cubicBezTo>
                  <a:close/>
                  <a:moveTo>
                    <a:pt x="760" y="5806"/>
                  </a:moveTo>
                  <a:lnTo>
                    <a:pt x="5593" y="176963"/>
                  </a:lnTo>
                  <a:lnTo>
                    <a:pt x="181037" y="171918"/>
                  </a:lnTo>
                  <a:lnTo>
                    <a:pt x="176174" y="760"/>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9"/>
            <p:cNvSpPr/>
            <p:nvPr/>
          </p:nvSpPr>
          <p:spPr>
            <a:xfrm>
              <a:off x="-1620787" y="3981568"/>
              <a:ext cx="2183141" cy="2138367"/>
            </a:xfrm>
            <a:custGeom>
              <a:rect b="b" l="l" r="r" t="t"/>
              <a:pathLst>
                <a:path extrusionOk="0" h="210521" w="214929">
                  <a:moveTo>
                    <a:pt x="14499" y="210520"/>
                  </a:moveTo>
                  <a:cubicBezTo>
                    <a:pt x="14408" y="210520"/>
                    <a:pt x="14317" y="210490"/>
                    <a:pt x="14256" y="210429"/>
                  </a:cubicBezTo>
                  <a:cubicBezTo>
                    <a:pt x="14165" y="210338"/>
                    <a:pt x="14134" y="210247"/>
                    <a:pt x="14104" y="210125"/>
                  </a:cubicBezTo>
                  <a:lnTo>
                    <a:pt x="0" y="15016"/>
                  </a:lnTo>
                  <a:cubicBezTo>
                    <a:pt x="0" y="14773"/>
                    <a:pt x="183" y="14590"/>
                    <a:pt x="395" y="14560"/>
                  </a:cubicBezTo>
                  <a:lnTo>
                    <a:pt x="200338" y="31"/>
                  </a:lnTo>
                  <a:cubicBezTo>
                    <a:pt x="200460" y="0"/>
                    <a:pt x="200581" y="61"/>
                    <a:pt x="200642" y="122"/>
                  </a:cubicBezTo>
                  <a:cubicBezTo>
                    <a:pt x="200733" y="183"/>
                    <a:pt x="200794" y="304"/>
                    <a:pt x="200794" y="426"/>
                  </a:cubicBezTo>
                  <a:lnTo>
                    <a:pt x="214898" y="195535"/>
                  </a:lnTo>
                  <a:cubicBezTo>
                    <a:pt x="214928" y="195748"/>
                    <a:pt x="214746" y="195961"/>
                    <a:pt x="214503" y="195991"/>
                  </a:cubicBezTo>
                  <a:lnTo>
                    <a:pt x="14560" y="210520"/>
                  </a:lnTo>
                  <a:cubicBezTo>
                    <a:pt x="14560" y="210520"/>
                    <a:pt x="14529" y="210520"/>
                    <a:pt x="14499" y="210520"/>
                  </a:cubicBezTo>
                  <a:close/>
                  <a:moveTo>
                    <a:pt x="882" y="15381"/>
                  </a:moveTo>
                  <a:lnTo>
                    <a:pt x="14925" y="209639"/>
                  </a:lnTo>
                  <a:lnTo>
                    <a:pt x="214016" y="195170"/>
                  </a:lnTo>
                  <a:lnTo>
                    <a:pt x="199974" y="882"/>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9"/>
            <p:cNvSpPr/>
            <p:nvPr/>
          </p:nvSpPr>
          <p:spPr>
            <a:xfrm>
              <a:off x="-2027057" y="3495347"/>
              <a:ext cx="3050714" cy="2998524"/>
            </a:xfrm>
            <a:custGeom>
              <a:rect b="b" l="l" r="r" t="t"/>
              <a:pathLst>
                <a:path extrusionOk="0" h="295203" w="300341">
                  <a:moveTo>
                    <a:pt x="41551" y="295172"/>
                  </a:moveTo>
                  <a:cubicBezTo>
                    <a:pt x="41430" y="295202"/>
                    <a:pt x="41308" y="295141"/>
                    <a:pt x="41217" y="295081"/>
                  </a:cubicBezTo>
                  <a:cubicBezTo>
                    <a:pt x="41095" y="294989"/>
                    <a:pt x="41004" y="294868"/>
                    <a:pt x="40974" y="294716"/>
                  </a:cubicBezTo>
                  <a:lnTo>
                    <a:pt x="31" y="42736"/>
                  </a:lnTo>
                  <a:cubicBezTo>
                    <a:pt x="0" y="42433"/>
                    <a:pt x="213" y="42159"/>
                    <a:pt x="487" y="42098"/>
                  </a:cubicBezTo>
                  <a:lnTo>
                    <a:pt x="258698" y="31"/>
                  </a:lnTo>
                  <a:cubicBezTo>
                    <a:pt x="258850" y="0"/>
                    <a:pt x="259002" y="31"/>
                    <a:pt x="259124" y="122"/>
                  </a:cubicBezTo>
                  <a:cubicBezTo>
                    <a:pt x="259245" y="213"/>
                    <a:pt x="259337" y="335"/>
                    <a:pt x="259337" y="487"/>
                  </a:cubicBezTo>
                  <a:lnTo>
                    <a:pt x="300280" y="252466"/>
                  </a:lnTo>
                  <a:cubicBezTo>
                    <a:pt x="300340" y="252770"/>
                    <a:pt x="300128" y="253043"/>
                    <a:pt x="299824" y="253104"/>
                  </a:cubicBezTo>
                  <a:lnTo>
                    <a:pt x="41612" y="295172"/>
                  </a:lnTo>
                  <a:cubicBezTo>
                    <a:pt x="41612" y="295172"/>
                    <a:pt x="41582" y="295172"/>
                    <a:pt x="41551" y="295172"/>
                  </a:cubicBezTo>
                  <a:close/>
                  <a:moveTo>
                    <a:pt x="1216" y="43101"/>
                  </a:moveTo>
                  <a:lnTo>
                    <a:pt x="42007" y="293986"/>
                  </a:lnTo>
                  <a:lnTo>
                    <a:pt x="299094" y="252101"/>
                  </a:lnTo>
                  <a:lnTo>
                    <a:pt x="258334" y="1216"/>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9"/>
            <p:cNvSpPr/>
            <p:nvPr/>
          </p:nvSpPr>
          <p:spPr>
            <a:xfrm>
              <a:off x="-2278350" y="3200525"/>
              <a:ext cx="3602134" cy="3546542"/>
            </a:xfrm>
            <a:custGeom>
              <a:rect b="b" l="l" r="r" t="t"/>
              <a:pathLst>
                <a:path extrusionOk="0" h="349155" w="354628">
                  <a:moveTo>
                    <a:pt x="61825" y="349155"/>
                  </a:moveTo>
                  <a:cubicBezTo>
                    <a:pt x="61704" y="349155"/>
                    <a:pt x="61582" y="349124"/>
                    <a:pt x="61461" y="349033"/>
                  </a:cubicBezTo>
                  <a:cubicBezTo>
                    <a:pt x="61309" y="348942"/>
                    <a:pt x="61217" y="348820"/>
                    <a:pt x="61187" y="348638"/>
                  </a:cubicBezTo>
                  <a:lnTo>
                    <a:pt x="61" y="63558"/>
                  </a:lnTo>
                  <a:cubicBezTo>
                    <a:pt x="0" y="63223"/>
                    <a:pt x="213" y="62889"/>
                    <a:pt x="548" y="62798"/>
                  </a:cubicBezTo>
                  <a:lnTo>
                    <a:pt x="292681" y="31"/>
                  </a:lnTo>
                  <a:cubicBezTo>
                    <a:pt x="292833" y="1"/>
                    <a:pt x="293015" y="31"/>
                    <a:pt x="293167" y="122"/>
                  </a:cubicBezTo>
                  <a:cubicBezTo>
                    <a:pt x="293289" y="213"/>
                    <a:pt x="293380" y="365"/>
                    <a:pt x="293441" y="517"/>
                  </a:cubicBezTo>
                  <a:lnTo>
                    <a:pt x="354536" y="285597"/>
                  </a:lnTo>
                  <a:cubicBezTo>
                    <a:pt x="354627" y="285962"/>
                    <a:pt x="354384" y="286296"/>
                    <a:pt x="354050" y="286357"/>
                  </a:cubicBezTo>
                  <a:lnTo>
                    <a:pt x="61916" y="349124"/>
                  </a:lnTo>
                  <a:cubicBezTo>
                    <a:pt x="61886" y="349124"/>
                    <a:pt x="61856" y="349155"/>
                    <a:pt x="61825" y="349155"/>
                  </a:cubicBezTo>
                  <a:close/>
                  <a:moveTo>
                    <a:pt x="1429" y="63922"/>
                  </a:moveTo>
                  <a:lnTo>
                    <a:pt x="62281" y="347756"/>
                  </a:lnTo>
                  <a:lnTo>
                    <a:pt x="353168" y="285263"/>
                  </a:lnTo>
                  <a:lnTo>
                    <a:pt x="292316" y="1399"/>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4" name="Google Shape;384;p59"/>
          <p:cNvGrpSpPr/>
          <p:nvPr/>
        </p:nvGrpSpPr>
        <p:grpSpPr>
          <a:xfrm>
            <a:off x="7761550" y="-1609025"/>
            <a:ext cx="3602134" cy="3546542"/>
            <a:chOff x="-3084675" y="315725"/>
            <a:chExt cx="3602134" cy="3546542"/>
          </a:xfrm>
        </p:grpSpPr>
        <p:sp>
          <p:nvSpPr>
            <p:cNvPr id="385" name="Google Shape;385;p59"/>
            <p:cNvSpPr/>
            <p:nvPr/>
          </p:nvSpPr>
          <p:spPr>
            <a:xfrm rot="10800000">
              <a:off x="-2555749" y="729802"/>
              <a:ext cx="2614155" cy="2565977"/>
            </a:xfrm>
            <a:custGeom>
              <a:rect b="b" l="l" r="r" t="t"/>
              <a:pathLst>
                <a:path extrusionOk="0" h="252619" w="257362">
                  <a:moveTo>
                    <a:pt x="28330" y="252618"/>
                  </a:moveTo>
                  <a:cubicBezTo>
                    <a:pt x="28238" y="252618"/>
                    <a:pt x="28147" y="252588"/>
                    <a:pt x="28056" y="252527"/>
                  </a:cubicBezTo>
                  <a:cubicBezTo>
                    <a:pt x="27934" y="252436"/>
                    <a:pt x="27874" y="252314"/>
                    <a:pt x="27874" y="252193"/>
                  </a:cubicBezTo>
                  <a:lnTo>
                    <a:pt x="31" y="29211"/>
                  </a:lnTo>
                  <a:cubicBezTo>
                    <a:pt x="1" y="28937"/>
                    <a:pt x="183" y="28694"/>
                    <a:pt x="457" y="28663"/>
                  </a:cubicBezTo>
                  <a:lnTo>
                    <a:pt x="228941" y="0"/>
                  </a:lnTo>
                  <a:cubicBezTo>
                    <a:pt x="229063" y="0"/>
                    <a:pt x="229215" y="31"/>
                    <a:pt x="229306" y="122"/>
                  </a:cubicBezTo>
                  <a:cubicBezTo>
                    <a:pt x="229397" y="183"/>
                    <a:pt x="229488" y="304"/>
                    <a:pt x="229488" y="426"/>
                  </a:cubicBezTo>
                  <a:lnTo>
                    <a:pt x="257331" y="223408"/>
                  </a:lnTo>
                  <a:cubicBezTo>
                    <a:pt x="257361" y="223681"/>
                    <a:pt x="257179" y="223925"/>
                    <a:pt x="256905" y="223955"/>
                  </a:cubicBezTo>
                  <a:lnTo>
                    <a:pt x="28421" y="252618"/>
                  </a:lnTo>
                  <a:cubicBezTo>
                    <a:pt x="28390" y="252618"/>
                    <a:pt x="28360" y="252618"/>
                    <a:pt x="28330" y="252618"/>
                  </a:cubicBezTo>
                  <a:close/>
                  <a:moveTo>
                    <a:pt x="1065" y="29575"/>
                  </a:moveTo>
                  <a:lnTo>
                    <a:pt x="28786" y="251585"/>
                  </a:lnTo>
                  <a:lnTo>
                    <a:pt x="256297" y="223074"/>
                  </a:lnTo>
                  <a:lnTo>
                    <a:pt x="228577" y="1034"/>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9"/>
            <p:cNvSpPr/>
            <p:nvPr/>
          </p:nvSpPr>
          <p:spPr>
            <a:xfrm rot="10800000">
              <a:off x="-1684411" y="1430114"/>
              <a:ext cx="1153171" cy="1137721"/>
            </a:xfrm>
            <a:custGeom>
              <a:rect b="b" l="l" r="r" t="t"/>
              <a:pathLst>
                <a:path extrusionOk="0" h="112008" w="113529">
                  <a:moveTo>
                    <a:pt x="122" y="86141"/>
                  </a:moveTo>
                  <a:cubicBezTo>
                    <a:pt x="92" y="86111"/>
                    <a:pt x="61" y="86080"/>
                    <a:pt x="31" y="86050"/>
                  </a:cubicBezTo>
                  <a:cubicBezTo>
                    <a:pt x="1" y="85989"/>
                    <a:pt x="1" y="85959"/>
                    <a:pt x="1" y="85898"/>
                  </a:cubicBezTo>
                  <a:lnTo>
                    <a:pt x="25259" y="152"/>
                  </a:lnTo>
                  <a:cubicBezTo>
                    <a:pt x="25290" y="61"/>
                    <a:pt x="25411" y="0"/>
                    <a:pt x="25503" y="31"/>
                  </a:cubicBezTo>
                  <a:lnTo>
                    <a:pt x="113377" y="25867"/>
                  </a:lnTo>
                  <a:cubicBezTo>
                    <a:pt x="113437" y="25867"/>
                    <a:pt x="113468" y="25897"/>
                    <a:pt x="113498" y="25958"/>
                  </a:cubicBezTo>
                  <a:cubicBezTo>
                    <a:pt x="113529" y="25988"/>
                    <a:pt x="113529" y="26049"/>
                    <a:pt x="113529" y="26110"/>
                  </a:cubicBezTo>
                  <a:lnTo>
                    <a:pt x="88270" y="111856"/>
                  </a:lnTo>
                  <a:cubicBezTo>
                    <a:pt x="88239" y="111947"/>
                    <a:pt x="88118" y="112008"/>
                    <a:pt x="88027" y="111977"/>
                  </a:cubicBezTo>
                  <a:lnTo>
                    <a:pt x="153" y="86141"/>
                  </a:lnTo>
                  <a:cubicBezTo>
                    <a:pt x="122" y="86141"/>
                    <a:pt x="122" y="86141"/>
                    <a:pt x="122" y="86141"/>
                  </a:cubicBezTo>
                  <a:close/>
                  <a:moveTo>
                    <a:pt x="25594" y="456"/>
                  </a:moveTo>
                  <a:lnTo>
                    <a:pt x="426" y="85807"/>
                  </a:lnTo>
                  <a:lnTo>
                    <a:pt x="87935" y="111552"/>
                  </a:lnTo>
                  <a:lnTo>
                    <a:pt x="113073" y="26171"/>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9"/>
            <p:cNvSpPr/>
            <p:nvPr/>
          </p:nvSpPr>
          <p:spPr>
            <a:xfrm rot="10800000">
              <a:off x="-1745541" y="1395523"/>
              <a:ext cx="1235599" cy="1217387"/>
            </a:xfrm>
            <a:custGeom>
              <a:rect b="b" l="l" r="r" t="t"/>
              <a:pathLst>
                <a:path extrusionOk="0" h="119851" w="121644">
                  <a:moveTo>
                    <a:pt x="152" y="95382"/>
                  </a:moveTo>
                  <a:cubicBezTo>
                    <a:pt x="91" y="95382"/>
                    <a:pt x="61" y="95351"/>
                    <a:pt x="31" y="95291"/>
                  </a:cubicBezTo>
                  <a:cubicBezTo>
                    <a:pt x="0" y="95260"/>
                    <a:pt x="0" y="95199"/>
                    <a:pt x="31" y="95139"/>
                  </a:cubicBezTo>
                  <a:lnTo>
                    <a:pt x="23891" y="183"/>
                  </a:lnTo>
                  <a:cubicBezTo>
                    <a:pt x="23922" y="61"/>
                    <a:pt x="24043" y="0"/>
                    <a:pt x="24165" y="31"/>
                  </a:cubicBezTo>
                  <a:lnTo>
                    <a:pt x="121492" y="24438"/>
                  </a:lnTo>
                  <a:cubicBezTo>
                    <a:pt x="121553" y="24469"/>
                    <a:pt x="121583" y="24499"/>
                    <a:pt x="121614" y="24560"/>
                  </a:cubicBezTo>
                  <a:cubicBezTo>
                    <a:pt x="121644" y="24590"/>
                    <a:pt x="121644" y="24651"/>
                    <a:pt x="121644" y="24712"/>
                  </a:cubicBezTo>
                  <a:lnTo>
                    <a:pt x="97753" y="119668"/>
                  </a:lnTo>
                  <a:cubicBezTo>
                    <a:pt x="97722" y="119789"/>
                    <a:pt x="97631" y="119850"/>
                    <a:pt x="97510" y="119820"/>
                  </a:cubicBezTo>
                  <a:lnTo>
                    <a:pt x="183" y="95412"/>
                  </a:lnTo>
                  <a:cubicBezTo>
                    <a:pt x="152" y="95382"/>
                    <a:pt x="152" y="95382"/>
                    <a:pt x="152" y="95382"/>
                  </a:cubicBezTo>
                  <a:close/>
                  <a:moveTo>
                    <a:pt x="24256" y="487"/>
                  </a:moveTo>
                  <a:lnTo>
                    <a:pt x="487" y="95047"/>
                  </a:lnTo>
                  <a:lnTo>
                    <a:pt x="97388" y="119364"/>
                  </a:lnTo>
                  <a:lnTo>
                    <a:pt x="121188" y="24803"/>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9"/>
            <p:cNvSpPr/>
            <p:nvPr/>
          </p:nvSpPr>
          <p:spPr>
            <a:xfrm rot="10800000">
              <a:off x="-1813783" y="1325748"/>
              <a:ext cx="1343360" cy="1321430"/>
            </a:xfrm>
            <a:custGeom>
              <a:rect b="b" l="l" r="r" t="t"/>
              <a:pathLst>
                <a:path extrusionOk="0" h="130094" w="132253">
                  <a:moveTo>
                    <a:pt x="183" y="107084"/>
                  </a:moveTo>
                  <a:cubicBezTo>
                    <a:pt x="122" y="107054"/>
                    <a:pt x="92" y="107023"/>
                    <a:pt x="61" y="106993"/>
                  </a:cubicBezTo>
                  <a:cubicBezTo>
                    <a:pt x="31" y="106932"/>
                    <a:pt x="1" y="106871"/>
                    <a:pt x="31" y="106811"/>
                  </a:cubicBezTo>
                  <a:lnTo>
                    <a:pt x="22524" y="213"/>
                  </a:lnTo>
                  <a:cubicBezTo>
                    <a:pt x="22524" y="61"/>
                    <a:pt x="22676" y="1"/>
                    <a:pt x="22797" y="31"/>
                  </a:cubicBezTo>
                  <a:lnTo>
                    <a:pt x="132070" y="23010"/>
                  </a:lnTo>
                  <a:cubicBezTo>
                    <a:pt x="132131" y="23010"/>
                    <a:pt x="132161" y="23071"/>
                    <a:pt x="132192" y="23101"/>
                  </a:cubicBezTo>
                  <a:cubicBezTo>
                    <a:pt x="132252" y="23162"/>
                    <a:pt x="132252" y="23223"/>
                    <a:pt x="132252" y="23284"/>
                  </a:cubicBezTo>
                  <a:lnTo>
                    <a:pt x="109760" y="129911"/>
                  </a:lnTo>
                  <a:cubicBezTo>
                    <a:pt x="109729" y="130033"/>
                    <a:pt x="109608" y="130094"/>
                    <a:pt x="109486" y="130094"/>
                  </a:cubicBezTo>
                  <a:lnTo>
                    <a:pt x="213" y="107084"/>
                  </a:lnTo>
                  <a:cubicBezTo>
                    <a:pt x="213" y="107084"/>
                    <a:pt x="183" y="107084"/>
                    <a:pt x="183" y="107084"/>
                  </a:cubicBezTo>
                  <a:close/>
                  <a:moveTo>
                    <a:pt x="22919" y="517"/>
                  </a:moveTo>
                  <a:lnTo>
                    <a:pt x="548" y="106689"/>
                  </a:lnTo>
                  <a:lnTo>
                    <a:pt x="109334" y="129577"/>
                  </a:lnTo>
                  <a:lnTo>
                    <a:pt x="131736" y="23436"/>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9"/>
            <p:cNvSpPr/>
            <p:nvPr/>
          </p:nvSpPr>
          <p:spPr>
            <a:xfrm rot="10800000">
              <a:off x="-1896214" y="1256896"/>
              <a:ext cx="1458820" cy="1432888"/>
            </a:xfrm>
            <a:custGeom>
              <a:rect b="b" l="l" r="r" t="t"/>
              <a:pathLst>
                <a:path extrusionOk="0" h="141067" w="143620">
                  <a:moveTo>
                    <a:pt x="183" y="121340"/>
                  </a:moveTo>
                  <a:cubicBezTo>
                    <a:pt x="122" y="121310"/>
                    <a:pt x="91" y="121279"/>
                    <a:pt x="61" y="121249"/>
                  </a:cubicBezTo>
                  <a:cubicBezTo>
                    <a:pt x="0" y="121188"/>
                    <a:pt x="0" y="121097"/>
                    <a:pt x="0" y="121036"/>
                  </a:cubicBezTo>
                  <a:lnTo>
                    <a:pt x="19271" y="244"/>
                  </a:lnTo>
                  <a:cubicBezTo>
                    <a:pt x="19302" y="92"/>
                    <a:pt x="19423" y="1"/>
                    <a:pt x="19575" y="31"/>
                  </a:cubicBezTo>
                  <a:lnTo>
                    <a:pt x="143377" y="19728"/>
                  </a:lnTo>
                  <a:cubicBezTo>
                    <a:pt x="143468" y="19728"/>
                    <a:pt x="143529" y="19758"/>
                    <a:pt x="143559" y="19819"/>
                  </a:cubicBezTo>
                  <a:cubicBezTo>
                    <a:pt x="143590" y="19880"/>
                    <a:pt x="143620" y="19940"/>
                    <a:pt x="143620" y="20032"/>
                  </a:cubicBezTo>
                  <a:lnTo>
                    <a:pt x="124319" y="140824"/>
                  </a:lnTo>
                  <a:cubicBezTo>
                    <a:pt x="124319" y="140976"/>
                    <a:pt x="124167" y="141067"/>
                    <a:pt x="124015" y="141036"/>
                  </a:cubicBezTo>
                  <a:lnTo>
                    <a:pt x="213" y="121340"/>
                  </a:lnTo>
                  <a:cubicBezTo>
                    <a:pt x="213" y="121340"/>
                    <a:pt x="183" y="121340"/>
                    <a:pt x="183" y="121340"/>
                  </a:cubicBezTo>
                  <a:close/>
                  <a:moveTo>
                    <a:pt x="19758" y="578"/>
                  </a:moveTo>
                  <a:lnTo>
                    <a:pt x="578" y="120854"/>
                  </a:lnTo>
                  <a:lnTo>
                    <a:pt x="123863" y="140459"/>
                  </a:lnTo>
                  <a:lnTo>
                    <a:pt x="143042" y="20184"/>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9"/>
            <p:cNvSpPr/>
            <p:nvPr/>
          </p:nvSpPr>
          <p:spPr>
            <a:xfrm rot="10800000">
              <a:off x="-1962606" y="1220151"/>
              <a:ext cx="1551761" cy="1519643"/>
            </a:xfrm>
            <a:custGeom>
              <a:rect b="b" l="l" r="r" t="t"/>
              <a:pathLst>
                <a:path extrusionOk="0" h="149608" w="152770">
                  <a:moveTo>
                    <a:pt x="243" y="137298"/>
                  </a:moveTo>
                  <a:cubicBezTo>
                    <a:pt x="183" y="137267"/>
                    <a:pt x="122" y="137237"/>
                    <a:pt x="91" y="137206"/>
                  </a:cubicBezTo>
                  <a:cubicBezTo>
                    <a:pt x="31" y="137146"/>
                    <a:pt x="0" y="137055"/>
                    <a:pt x="31" y="136963"/>
                  </a:cubicBezTo>
                  <a:lnTo>
                    <a:pt x="12067" y="274"/>
                  </a:lnTo>
                  <a:cubicBezTo>
                    <a:pt x="12098" y="92"/>
                    <a:pt x="12219" y="1"/>
                    <a:pt x="12402" y="1"/>
                  </a:cubicBezTo>
                  <a:lnTo>
                    <a:pt x="152496" y="12281"/>
                  </a:lnTo>
                  <a:cubicBezTo>
                    <a:pt x="152587" y="12281"/>
                    <a:pt x="152647" y="12341"/>
                    <a:pt x="152708" y="12402"/>
                  </a:cubicBezTo>
                  <a:cubicBezTo>
                    <a:pt x="152739" y="12463"/>
                    <a:pt x="152769" y="12524"/>
                    <a:pt x="152769" y="12615"/>
                  </a:cubicBezTo>
                  <a:lnTo>
                    <a:pt x="140702" y="149304"/>
                  </a:lnTo>
                  <a:cubicBezTo>
                    <a:pt x="140702" y="149486"/>
                    <a:pt x="140550" y="149608"/>
                    <a:pt x="140398" y="149577"/>
                  </a:cubicBezTo>
                  <a:lnTo>
                    <a:pt x="274" y="137298"/>
                  </a:lnTo>
                  <a:cubicBezTo>
                    <a:pt x="274" y="137298"/>
                    <a:pt x="274" y="137298"/>
                    <a:pt x="243" y="137298"/>
                  </a:cubicBezTo>
                  <a:close/>
                  <a:moveTo>
                    <a:pt x="12645" y="609"/>
                  </a:moveTo>
                  <a:lnTo>
                    <a:pt x="639" y="136720"/>
                  </a:lnTo>
                  <a:lnTo>
                    <a:pt x="140155" y="148970"/>
                  </a:lnTo>
                  <a:lnTo>
                    <a:pt x="152131" y="12858"/>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9"/>
            <p:cNvSpPr/>
            <p:nvPr/>
          </p:nvSpPr>
          <p:spPr>
            <a:xfrm rot="10800000">
              <a:off x="-2038252" y="1163335"/>
              <a:ext cx="1664144" cy="1626470"/>
            </a:xfrm>
            <a:custGeom>
              <a:rect b="b" l="l" r="r" t="t"/>
              <a:pathLst>
                <a:path extrusionOk="0" h="160125" w="163834">
                  <a:moveTo>
                    <a:pt x="274" y="154106"/>
                  </a:moveTo>
                  <a:cubicBezTo>
                    <a:pt x="213" y="154076"/>
                    <a:pt x="152" y="154046"/>
                    <a:pt x="91" y="153985"/>
                  </a:cubicBezTo>
                  <a:cubicBezTo>
                    <a:pt x="31" y="153924"/>
                    <a:pt x="0" y="153833"/>
                    <a:pt x="0" y="153742"/>
                  </a:cubicBezTo>
                  <a:lnTo>
                    <a:pt x="5927" y="335"/>
                  </a:lnTo>
                  <a:cubicBezTo>
                    <a:pt x="5958" y="153"/>
                    <a:pt x="6110" y="1"/>
                    <a:pt x="6292" y="1"/>
                  </a:cubicBezTo>
                  <a:lnTo>
                    <a:pt x="163529" y="6019"/>
                  </a:lnTo>
                  <a:cubicBezTo>
                    <a:pt x="163590" y="6019"/>
                    <a:pt x="163681" y="6080"/>
                    <a:pt x="163742" y="6141"/>
                  </a:cubicBezTo>
                  <a:cubicBezTo>
                    <a:pt x="163803" y="6201"/>
                    <a:pt x="163833" y="6293"/>
                    <a:pt x="163833" y="6384"/>
                  </a:cubicBezTo>
                  <a:lnTo>
                    <a:pt x="157906" y="159790"/>
                  </a:lnTo>
                  <a:cubicBezTo>
                    <a:pt x="157875" y="159973"/>
                    <a:pt x="157723" y="160125"/>
                    <a:pt x="157541" y="160125"/>
                  </a:cubicBezTo>
                  <a:lnTo>
                    <a:pt x="335" y="154106"/>
                  </a:lnTo>
                  <a:cubicBezTo>
                    <a:pt x="304" y="154106"/>
                    <a:pt x="274" y="154106"/>
                    <a:pt x="274" y="154106"/>
                  </a:cubicBezTo>
                  <a:close/>
                  <a:moveTo>
                    <a:pt x="6596" y="700"/>
                  </a:moveTo>
                  <a:lnTo>
                    <a:pt x="669" y="153438"/>
                  </a:lnTo>
                  <a:lnTo>
                    <a:pt x="157237" y="159426"/>
                  </a:lnTo>
                  <a:lnTo>
                    <a:pt x="163164" y="6688"/>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9"/>
            <p:cNvSpPr/>
            <p:nvPr/>
          </p:nvSpPr>
          <p:spPr>
            <a:xfrm rot="10800000">
              <a:off x="-2144467" y="1082431"/>
              <a:ext cx="1846613" cy="1805232"/>
            </a:xfrm>
            <a:custGeom>
              <a:rect b="b" l="l" r="r" t="t"/>
              <a:pathLst>
                <a:path extrusionOk="0" h="177724" w="181798">
                  <a:moveTo>
                    <a:pt x="5198" y="177723"/>
                  </a:moveTo>
                  <a:cubicBezTo>
                    <a:pt x="5107" y="177723"/>
                    <a:pt x="5046" y="177693"/>
                    <a:pt x="4985" y="177632"/>
                  </a:cubicBezTo>
                  <a:cubicBezTo>
                    <a:pt x="4925" y="177571"/>
                    <a:pt x="4864" y="177480"/>
                    <a:pt x="4864" y="177359"/>
                  </a:cubicBezTo>
                  <a:lnTo>
                    <a:pt x="0" y="5472"/>
                  </a:lnTo>
                  <a:cubicBezTo>
                    <a:pt x="0" y="5259"/>
                    <a:pt x="152" y="5076"/>
                    <a:pt x="365" y="5076"/>
                  </a:cubicBezTo>
                  <a:lnTo>
                    <a:pt x="176539" y="0"/>
                  </a:lnTo>
                  <a:cubicBezTo>
                    <a:pt x="176630" y="0"/>
                    <a:pt x="176721" y="31"/>
                    <a:pt x="176812" y="92"/>
                  </a:cubicBezTo>
                  <a:cubicBezTo>
                    <a:pt x="176873" y="152"/>
                    <a:pt x="176903" y="244"/>
                    <a:pt x="176903" y="365"/>
                  </a:cubicBezTo>
                  <a:lnTo>
                    <a:pt x="181797" y="172282"/>
                  </a:lnTo>
                  <a:cubicBezTo>
                    <a:pt x="181797" y="172465"/>
                    <a:pt x="181645" y="172647"/>
                    <a:pt x="181432" y="172647"/>
                  </a:cubicBezTo>
                  <a:lnTo>
                    <a:pt x="5259" y="177723"/>
                  </a:lnTo>
                  <a:cubicBezTo>
                    <a:pt x="5229" y="177723"/>
                    <a:pt x="5229" y="177723"/>
                    <a:pt x="5198" y="177723"/>
                  </a:cubicBezTo>
                  <a:close/>
                  <a:moveTo>
                    <a:pt x="760" y="5806"/>
                  </a:moveTo>
                  <a:lnTo>
                    <a:pt x="5593" y="176963"/>
                  </a:lnTo>
                  <a:lnTo>
                    <a:pt x="181037" y="171918"/>
                  </a:lnTo>
                  <a:lnTo>
                    <a:pt x="176174" y="760"/>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9"/>
            <p:cNvSpPr/>
            <p:nvPr/>
          </p:nvSpPr>
          <p:spPr>
            <a:xfrm rot="10800000">
              <a:off x="-2323244" y="942857"/>
              <a:ext cx="2183141" cy="2138367"/>
            </a:xfrm>
            <a:custGeom>
              <a:rect b="b" l="l" r="r" t="t"/>
              <a:pathLst>
                <a:path extrusionOk="0" h="210521" w="214929">
                  <a:moveTo>
                    <a:pt x="14499" y="210520"/>
                  </a:moveTo>
                  <a:cubicBezTo>
                    <a:pt x="14408" y="210520"/>
                    <a:pt x="14317" y="210490"/>
                    <a:pt x="14256" y="210429"/>
                  </a:cubicBezTo>
                  <a:cubicBezTo>
                    <a:pt x="14165" y="210338"/>
                    <a:pt x="14134" y="210247"/>
                    <a:pt x="14104" y="210125"/>
                  </a:cubicBezTo>
                  <a:lnTo>
                    <a:pt x="0" y="15016"/>
                  </a:lnTo>
                  <a:cubicBezTo>
                    <a:pt x="0" y="14773"/>
                    <a:pt x="183" y="14590"/>
                    <a:pt x="395" y="14560"/>
                  </a:cubicBezTo>
                  <a:lnTo>
                    <a:pt x="200338" y="31"/>
                  </a:lnTo>
                  <a:cubicBezTo>
                    <a:pt x="200460" y="0"/>
                    <a:pt x="200581" y="61"/>
                    <a:pt x="200642" y="122"/>
                  </a:cubicBezTo>
                  <a:cubicBezTo>
                    <a:pt x="200733" y="183"/>
                    <a:pt x="200794" y="304"/>
                    <a:pt x="200794" y="426"/>
                  </a:cubicBezTo>
                  <a:lnTo>
                    <a:pt x="214898" y="195535"/>
                  </a:lnTo>
                  <a:cubicBezTo>
                    <a:pt x="214928" y="195748"/>
                    <a:pt x="214746" y="195961"/>
                    <a:pt x="214503" y="195991"/>
                  </a:cubicBezTo>
                  <a:lnTo>
                    <a:pt x="14560" y="210520"/>
                  </a:lnTo>
                  <a:cubicBezTo>
                    <a:pt x="14560" y="210520"/>
                    <a:pt x="14529" y="210520"/>
                    <a:pt x="14499" y="210520"/>
                  </a:cubicBezTo>
                  <a:close/>
                  <a:moveTo>
                    <a:pt x="882" y="15381"/>
                  </a:moveTo>
                  <a:lnTo>
                    <a:pt x="14925" y="209639"/>
                  </a:lnTo>
                  <a:lnTo>
                    <a:pt x="214016" y="195170"/>
                  </a:lnTo>
                  <a:lnTo>
                    <a:pt x="199974" y="882"/>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9"/>
            <p:cNvSpPr/>
            <p:nvPr/>
          </p:nvSpPr>
          <p:spPr>
            <a:xfrm rot="10800000">
              <a:off x="-2784546" y="568921"/>
              <a:ext cx="3050714" cy="2998524"/>
            </a:xfrm>
            <a:custGeom>
              <a:rect b="b" l="l" r="r" t="t"/>
              <a:pathLst>
                <a:path extrusionOk="0" h="295203" w="300341">
                  <a:moveTo>
                    <a:pt x="41551" y="295172"/>
                  </a:moveTo>
                  <a:cubicBezTo>
                    <a:pt x="41430" y="295202"/>
                    <a:pt x="41308" y="295141"/>
                    <a:pt x="41217" y="295081"/>
                  </a:cubicBezTo>
                  <a:cubicBezTo>
                    <a:pt x="41095" y="294989"/>
                    <a:pt x="41004" y="294868"/>
                    <a:pt x="40974" y="294716"/>
                  </a:cubicBezTo>
                  <a:lnTo>
                    <a:pt x="31" y="42736"/>
                  </a:lnTo>
                  <a:cubicBezTo>
                    <a:pt x="0" y="42433"/>
                    <a:pt x="213" y="42159"/>
                    <a:pt x="487" y="42098"/>
                  </a:cubicBezTo>
                  <a:lnTo>
                    <a:pt x="258698" y="31"/>
                  </a:lnTo>
                  <a:cubicBezTo>
                    <a:pt x="258850" y="0"/>
                    <a:pt x="259002" y="31"/>
                    <a:pt x="259124" y="122"/>
                  </a:cubicBezTo>
                  <a:cubicBezTo>
                    <a:pt x="259245" y="213"/>
                    <a:pt x="259337" y="335"/>
                    <a:pt x="259337" y="487"/>
                  </a:cubicBezTo>
                  <a:lnTo>
                    <a:pt x="300280" y="252466"/>
                  </a:lnTo>
                  <a:cubicBezTo>
                    <a:pt x="300340" y="252770"/>
                    <a:pt x="300128" y="253043"/>
                    <a:pt x="299824" y="253104"/>
                  </a:cubicBezTo>
                  <a:lnTo>
                    <a:pt x="41612" y="295172"/>
                  </a:lnTo>
                  <a:cubicBezTo>
                    <a:pt x="41612" y="295172"/>
                    <a:pt x="41582" y="295172"/>
                    <a:pt x="41551" y="295172"/>
                  </a:cubicBezTo>
                  <a:close/>
                  <a:moveTo>
                    <a:pt x="1216" y="43101"/>
                  </a:moveTo>
                  <a:lnTo>
                    <a:pt x="42007" y="293986"/>
                  </a:lnTo>
                  <a:lnTo>
                    <a:pt x="299094" y="252101"/>
                  </a:lnTo>
                  <a:lnTo>
                    <a:pt x="258334" y="1216"/>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9"/>
            <p:cNvSpPr/>
            <p:nvPr/>
          </p:nvSpPr>
          <p:spPr>
            <a:xfrm rot="10800000">
              <a:off x="-3084675" y="315725"/>
              <a:ext cx="3602134" cy="3546542"/>
            </a:xfrm>
            <a:custGeom>
              <a:rect b="b" l="l" r="r" t="t"/>
              <a:pathLst>
                <a:path extrusionOk="0" h="349155" w="354628">
                  <a:moveTo>
                    <a:pt x="61825" y="349155"/>
                  </a:moveTo>
                  <a:cubicBezTo>
                    <a:pt x="61704" y="349155"/>
                    <a:pt x="61582" y="349124"/>
                    <a:pt x="61461" y="349033"/>
                  </a:cubicBezTo>
                  <a:cubicBezTo>
                    <a:pt x="61309" y="348942"/>
                    <a:pt x="61217" y="348820"/>
                    <a:pt x="61187" y="348638"/>
                  </a:cubicBezTo>
                  <a:lnTo>
                    <a:pt x="61" y="63558"/>
                  </a:lnTo>
                  <a:cubicBezTo>
                    <a:pt x="0" y="63223"/>
                    <a:pt x="213" y="62889"/>
                    <a:pt x="548" y="62798"/>
                  </a:cubicBezTo>
                  <a:lnTo>
                    <a:pt x="292681" y="31"/>
                  </a:lnTo>
                  <a:cubicBezTo>
                    <a:pt x="292833" y="1"/>
                    <a:pt x="293015" y="31"/>
                    <a:pt x="293167" y="122"/>
                  </a:cubicBezTo>
                  <a:cubicBezTo>
                    <a:pt x="293289" y="213"/>
                    <a:pt x="293380" y="365"/>
                    <a:pt x="293441" y="517"/>
                  </a:cubicBezTo>
                  <a:lnTo>
                    <a:pt x="354536" y="285597"/>
                  </a:lnTo>
                  <a:cubicBezTo>
                    <a:pt x="354627" y="285962"/>
                    <a:pt x="354384" y="286296"/>
                    <a:pt x="354050" y="286357"/>
                  </a:cubicBezTo>
                  <a:lnTo>
                    <a:pt x="61916" y="349124"/>
                  </a:lnTo>
                  <a:cubicBezTo>
                    <a:pt x="61886" y="349124"/>
                    <a:pt x="61856" y="349155"/>
                    <a:pt x="61825" y="349155"/>
                  </a:cubicBezTo>
                  <a:close/>
                  <a:moveTo>
                    <a:pt x="1429" y="63922"/>
                  </a:moveTo>
                  <a:lnTo>
                    <a:pt x="62281" y="347756"/>
                  </a:lnTo>
                  <a:lnTo>
                    <a:pt x="353168" y="285263"/>
                  </a:lnTo>
                  <a:lnTo>
                    <a:pt x="292316" y="1399"/>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6" name="Shape 396"/>
        <p:cNvGrpSpPr/>
        <p:nvPr/>
      </p:nvGrpSpPr>
      <p:grpSpPr>
        <a:xfrm>
          <a:off x="0" y="0"/>
          <a:ext cx="0" cy="0"/>
          <a:chOff x="0" y="0"/>
          <a:chExt cx="0" cy="0"/>
        </a:xfrm>
      </p:grpSpPr>
      <p:sp>
        <p:nvSpPr>
          <p:cNvPr id="397" name="Google Shape;397;p60"/>
          <p:cNvSpPr txBox="1"/>
          <p:nvPr>
            <p:ph hasCustomPrompt="1" type="title"/>
          </p:nvPr>
        </p:nvSpPr>
        <p:spPr>
          <a:xfrm>
            <a:off x="713225" y="1721875"/>
            <a:ext cx="7717500" cy="12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9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98" name="Google Shape;398;p60"/>
          <p:cNvSpPr txBox="1"/>
          <p:nvPr>
            <p:ph idx="1" type="body"/>
          </p:nvPr>
        </p:nvSpPr>
        <p:spPr>
          <a:xfrm>
            <a:off x="2747625" y="3035813"/>
            <a:ext cx="3648600" cy="385800"/>
          </a:xfrm>
          <a:prstGeom prst="rect">
            <a:avLst/>
          </a:prstGeom>
          <a:noFill/>
          <a:ln>
            <a:noFill/>
          </a:ln>
        </p:spPr>
        <p:txBody>
          <a:bodyPr anchorCtr="0" anchor="t" bIns="91425" lIns="91425" spcFirstLastPara="1" rIns="91425" wrap="square" tIns="91425">
            <a:noAutofit/>
          </a:bodyPr>
          <a:lstStyle>
            <a:lvl1pPr indent="-330200" lvl="0" marL="457200" algn="ctr">
              <a:lnSpc>
                <a:spcPct val="115000"/>
              </a:lnSpc>
              <a:spcBef>
                <a:spcPts val="0"/>
              </a:spcBef>
              <a:spcAft>
                <a:spcPts val="0"/>
              </a:spcAft>
              <a:buSzPts val="1600"/>
              <a:buChar char="●"/>
              <a:defRPr/>
            </a:lvl1pPr>
            <a:lvl2pPr indent="-330200" lvl="1" marL="914400" algn="ctr">
              <a:lnSpc>
                <a:spcPct val="115000"/>
              </a:lnSpc>
              <a:spcBef>
                <a:spcPts val="1600"/>
              </a:spcBef>
              <a:spcAft>
                <a:spcPts val="0"/>
              </a:spcAft>
              <a:buSzPts val="1600"/>
              <a:buChar char="○"/>
              <a:defRPr/>
            </a:lvl2pPr>
            <a:lvl3pPr indent="-330200" lvl="2" marL="1371600" algn="ctr">
              <a:lnSpc>
                <a:spcPct val="115000"/>
              </a:lnSpc>
              <a:spcBef>
                <a:spcPts val="1600"/>
              </a:spcBef>
              <a:spcAft>
                <a:spcPts val="0"/>
              </a:spcAft>
              <a:buSzPts val="1600"/>
              <a:buChar char="■"/>
              <a:defRPr/>
            </a:lvl3pPr>
            <a:lvl4pPr indent="-330200" lvl="3" marL="1828800" algn="ctr">
              <a:lnSpc>
                <a:spcPct val="115000"/>
              </a:lnSpc>
              <a:spcBef>
                <a:spcPts val="1600"/>
              </a:spcBef>
              <a:spcAft>
                <a:spcPts val="0"/>
              </a:spcAft>
              <a:buSzPts val="1600"/>
              <a:buChar char="●"/>
              <a:defRPr/>
            </a:lvl4pPr>
            <a:lvl5pPr indent="-330200" lvl="4" marL="2286000" algn="ctr">
              <a:lnSpc>
                <a:spcPct val="115000"/>
              </a:lnSpc>
              <a:spcBef>
                <a:spcPts val="1600"/>
              </a:spcBef>
              <a:spcAft>
                <a:spcPts val="0"/>
              </a:spcAft>
              <a:buSzPts val="1600"/>
              <a:buChar char="○"/>
              <a:defRPr/>
            </a:lvl5pPr>
            <a:lvl6pPr indent="-330200" lvl="5" marL="2743200" algn="ctr">
              <a:lnSpc>
                <a:spcPct val="115000"/>
              </a:lnSpc>
              <a:spcBef>
                <a:spcPts val="1600"/>
              </a:spcBef>
              <a:spcAft>
                <a:spcPts val="0"/>
              </a:spcAft>
              <a:buSzPts val="1600"/>
              <a:buChar char="■"/>
              <a:defRPr/>
            </a:lvl6pPr>
            <a:lvl7pPr indent="-330200" lvl="6" marL="3200400" algn="ctr">
              <a:lnSpc>
                <a:spcPct val="115000"/>
              </a:lnSpc>
              <a:spcBef>
                <a:spcPts val="1600"/>
              </a:spcBef>
              <a:spcAft>
                <a:spcPts val="0"/>
              </a:spcAft>
              <a:buSzPts val="1600"/>
              <a:buChar char="●"/>
              <a:defRPr/>
            </a:lvl7pPr>
            <a:lvl8pPr indent="-330200" lvl="7" marL="3657600" algn="ctr">
              <a:lnSpc>
                <a:spcPct val="115000"/>
              </a:lnSpc>
              <a:spcBef>
                <a:spcPts val="1600"/>
              </a:spcBef>
              <a:spcAft>
                <a:spcPts val="0"/>
              </a:spcAft>
              <a:buSzPts val="1600"/>
              <a:buChar char="○"/>
              <a:defRPr/>
            </a:lvl8pPr>
            <a:lvl9pPr indent="-330200" lvl="8" marL="4114800" algn="ctr">
              <a:lnSpc>
                <a:spcPct val="115000"/>
              </a:lnSpc>
              <a:spcBef>
                <a:spcPts val="1600"/>
              </a:spcBef>
              <a:spcAft>
                <a:spcPts val="1600"/>
              </a:spcAft>
              <a:buSzPts val="1600"/>
              <a:buChar char="■"/>
              <a:defRPr/>
            </a:lvl9pPr>
          </a:lstStyle>
          <a:p/>
        </p:txBody>
      </p:sp>
      <p:grpSp>
        <p:nvGrpSpPr>
          <p:cNvPr id="399" name="Google Shape;399;p60"/>
          <p:cNvGrpSpPr/>
          <p:nvPr/>
        </p:nvGrpSpPr>
        <p:grpSpPr>
          <a:xfrm>
            <a:off x="-3793964" y="-4669315"/>
            <a:ext cx="8432789" cy="8221149"/>
            <a:chOff x="2712361" y="-1192990"/>
            <a:chExt cx="8432789" cy="8221149"/>
          </a:xfrm>
        </p:grpSpPr>
        <p:sp>
          <p:nvSpPr>
            <p:cNvPr id="400" name="Google Shape;400;p60"/>
            <p:cNvSpPr/>
            <p:nvPr/>
          </p:nvSpPr>
          <p:spPr>
            <a:xfrm rot="1157744">
              <a:off x="3575146" y="-263506"/>
              <a:ext cx="6707218" cy="6362180"/>
            </a:xfrm>
            <a:custGeom>
              <a:rect b="b" l="l" r="r" t="t"/>
              <a:pathLst>
                <a:path extrusionOk="0" fill="none" h="256418" w="256449">
                  <a:moveTo>
                    <a:pt x="0" y="128209"/>
                  </a:moveTo>
                  <a:lnTo>
                    <a:pt x="128209" y="0"/>
                  </a:lnTo>
                  <a:lnTo>
                    <a:pt x="256449" y="128209"/>
                  </a:lnTo>
                  <a:lnTo>
                    <a:pt x="128209" y="256417"/>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0"/>
            <p:cNvSpPr/>
            <p:nvPr/>
          </p:nvSpPr>
          <p:spPr>
            <a:xfrm rot="1157744">
              <a:off x="3765127" y="-84021"/>
              <a:ext cx="6327250" cy="6003204"/>
            </a:xfrm>
            <a:custGeom>
              <a:rect b="b" l="l" r="r" t="t"/>
              <a:pathLst>
                <a:path extrusionOk="0" fill="none" h="241950" w="241921">
                  <a:moveTo>
                    <a:pt x="1" y="120975"/>
                  </a:moveTo>
                  <a:lnTo>
                    <a:pt x="120976" y="0"/>
                  </a:lnTo>
                  <a:lnTo>
                    <a:pt x="241920" y="120975"/>
                  </a:lnTo>
                  <a:lnTo>
                    <a:pt x="120976" y="241949"/>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0"/>
            <p:cNvSpPr/>
            <p:nvPr/>
          </p:nvSpPr>
          <p:spPr>
            <a:xfrm rot="1157744">
              <a:off x="3954733" y="96209"/>
              <a:ext cx="5948040" cy="5642714"/>
            </a:xfrm>
            <a:custGeom>
              <a:rect b="b" l="l" r="r" t="t"/>
              <a:pathLst>
                <a:path extrusionOk="0" fill="none" h="227421" w="227422">
                  <a:moveTo>
                    <a:pt x="1" y="113711"/>
                  </a:moveTo>
                  <a:lnTo>
                    <a:pt x="113711" y="1"/>
                  </a:lnTo>
                  <a:lnTo>
                    <a:pt x="227421" y="113711"/>
                  </a:lnTo>
                  <a:lnTo>
                    <a:pt x="113711" y="227421"/>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0"/>
            <p:cNvSpPr/>
            <p:nvPr/>
          </p:nvSpPr>
          <p:spPr>
            <a:xfrm rot="1157744">
              <a:off x="4144192" y="276436"/>
              <a:ext cx="5568830" cy="5282968"/>
            </a:xfrm>
            <a:custGeom>
              <a:rect b="b" l="l" r="r" t="t"/>
              <a:pathLst>
                <a:path extrusionOk="0" fill="none" h="212922" w="212923">
                  <a:moveTo>
                    <a:pt x="1" y="106446"/>
                  </a:moveTo>
                  <a:lnTo>
                    <a:pt x="106477" y="0"/>
                  </a:lnTo>
                  <a:lnTo>
                    <a:pt x="212923" y="106446"/>
                  </a:lnTo>
                  <a:lnTo>
                    <a:pt x="106477" y="212921"/>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0"/>
            <p:cNvSpPr/>
            <p:nvPr/>
          </p:nvSpPr>
          <p:spPr>
            <a:xfrm rot="1157744">
              <a:off x="4333937" y="455949"/>
              <a:ext cx="5189620" cy="4923223"/>
            </a:xfrm>
            <a:custGeom>
              <a:rect b="b" l="l" r="r" t="t"/>
              <a:pathLst>
                <a:path extrusionOk="0" fill="none" h="198423" w="198424">
                  <a:moveTo>
                    <a:pt x="1" y="99212"/>
                  </a:moveTo>
                  <a:lnTo>
                    <a:pt x="99212" y="1"/>
                  </a:lnTo>
                  <a:lnTo>
                    <a:pt x="198424" y="99212"/>
                  </a:lnTo>
                  <a:lnTo>
                    <a:pt x="99212" y="198423"/>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0"/>
            <p:cNvSpPr/>
            <p:nvPr/>
          </p:nvSpPr>
          <p:spPr>
            <a:xfrm rot="1157744">
              <a:off x="4523927" y="636202"/>
              <a:ext cx="4809626" cy="4562733"/>
            </a:xfrm>
            <a:custGeom>
              <a:rect b="b" l="l" r="r" t="t"/>
              <a:pathLst>
                <a:path extrusionOk="0" fill="none" h="183894" w="183895">
                  <a:moveTo>
                    <a:pt x="0" y="91947"/>
                  </a:moveTo>
                  <a:lnTo>
                    <a:pt x="91947" y="0"/>
                  </a:lnTo>
                  <a:lnTo>
                    <a:pt x="183894" y="91947"/>
                  </a:lnTo>
                  <a:lnTo>
                    <a:pt x="91947" y="183893"/>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0"/>
            <p:cNvSpPr/>
            <p:nvPr/>
          </p:nvSpPr>
          <p:spPr>
            <a:xfrm rot="1157744">
              <a:off x="4713515" y="815687"/>
              <a:ext cx="4430443" cy="4203756"/>
            </a:xfrm>
            <a:custGeom>
              <a:rect b="b" l="l" r="r" t="t"/>
              <a:pathLst>
                <a:path extrusionOk="0" fill="none" h="169426" w="169397">
                  <a:moveTo>
                    <a:pt x="1" y="84713"/>
                  </a:moveTo>
                  <a:lnTo>
                    <a:pt x="84683" y="0"/>
                  </a:lnTo>
                  <a:lnTo>
                    <a:pt x="169396" y="84713"/>
                  </a:lnTo>
                  <a:lnTo>
                    <a:pt x="84683" y="169425"/>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0"/>
            <p:cNvSpPr/>
            <p:nvPr/>
          </p:nvSpPr>
          <p:spPr>
            <a:xfrm rot="1157744">
              <a:off x="4903122" y="995918"/>
              <a:ext cx="4051233" cy="3843266"/>
            </a:xfrm>
            <a:custGeom>
              <a:rect b="b" l="l" r="r" t="t"/>
              <a:pathLst>
                <a:path extrusionOk="0" fill="none" h="154897" w="154898">
                  <a:moveTo>
                    <a:pt x="1" y="77449"/>
                  </a:moveTo>
                  <a:lnTo>
                    <a:pt x="77449" y="1"/>
                  </a:lnTo>
                  <a:lnTo>
                    <a:pt x="154897" y="77449"/>
                  </a:lnTo>
                  <a:lnTo>
                    <a:pt x="77449" y="154897"/>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0"/>
            <p:cNvSpPr/>
            <p:nvPr/>
          </p:nvSpPr>
          <p:spPr>
            <a:xfrm rot="1157744">
              <a:off x="5092580" y="1176144"/>
              <a:ext cx="3672023" cy="3483521"/>
            </a:xfrm>
            <a:custGeom>
              <a:rect b="b" l="l" r="r" t="t"/>
              <a:pathLst>
                <a:path extrusionOk="0" fill="none" h="140398" w="140399">
                  <a:moveTo>
                    <a:pt x="1" y="70184"/>
                  </a:moveTo>
                  <a:lnTo>
                    <a:pt x="70215" y="0"/>
                  </a:lnTo>
                  <a:lnTo>
                    <a:pt x="140399" y="70184"/>
                  </a:lnTo>
                  <a:lnTo>
                    <a:pt x="70215" y="140398"/>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0"/>
            <p:cNvSpPr/>
            <p:nvPr/>
          </p:nvSpPr>
          <p:spPr>
            <a:xfrm rot="1157744">
              <a:off x="5282326" y="1355657"/>
              <a:ext cx="3292813" cy="3123775"/>
            </a:xfrm>
            <a:custGeom>
              <a:rect b="b" l="l" r="r" t="t"/>
              <a:pathLst>
                <a:path extrusionOk="0" fill="none" h="125899" w="125900">
                  <a:moveTo>
                    <a:pt x="1" y="62950"/>
                  </a:moveTo>
                  <a:lnTo>
                    <a:pt x="62950" y="1"/>
                  </a:lnTo>
                  <a:lnTo>
                    <a:pt x="125900" y="62950"/>
                  </a:lnTo>
                  <a:lnTo>
                    <a:pt x="62950" y="125899"/>
                  </a:lnTo>
                  <a:close/>
                </a:path>
              </a:pathLst>
            </a:custGeom>
            <a:noFill/>
            <a:ln cap="flat" cmpd="sng" w="19000">
              <a:solidFill>
                <a:schemeClr val="accent5"/>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 name="Google Shape;410;p60"/>
          <p:cNvGrpSpPr/>
          <p:nvPr/>
        </p:nvGrpSpPr>
        <p:grpSpPr>
          <a:xfrm>
            <a:off x="4638948" y="1629310"/>
            <a:ext cx="8432789" cy="8221149"/>
            <a:chOff x="-704052" y="-873140"/>
            <a:chExt cx="8432789" cy="8221149"/>
          </a:xfrm>
        </p:grpSpPr>
        <p:sp>
          <p:nvSpPr>
            <p:cNvPr id="411" name="Google Shape;411;p60"/>
            <p:cNvSpPr/>
            <p:nvPr/>
          </p:nvSpPr>
          <p:spPr>
            <a:xfrm rot="1157744">
              <a:off x="158733" y="56344"/>
              <a:ext cx="6707218" cy="6362180"/>
            </a:xfrm>
            <a:custGeom>
              <a:rect b="b" l="l" r="r" t="t"/>
              <a:pathLst>
                <a:path extrusionOk="0" fill="none" h="256418" w="256449">
                  <a:moveTo>
                    <a:pt x="0" y="128209"/>
                  </a:moveTo>
                  <a:lnTo>
                    <a:pt x="128209" y="0"/>
                  </a:lnTo>
                  <a:lnTo>
                    <a:pt x="256449" y="128209"/>
                  </a:lnTo>
                  <a:lnTo>
                    <a:pt x="128209" y="256417"/>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0"/>
            <p:cNvSpPr/>
            <p:nvPr/>
          </p:nvSpPr>
          <p:spPr>
            <a:xfrm rot="1157744">
              <a:off x="348717" y="235836"/>
              <a:ext cx="6327250" cy="6003204"/>
            </a:xfrm>
            <a:custGeom>
              <a:rect b="b" l="l" r="r" t="t"/>
              <a:pathLst>
                <a:path extrusionOk="0" fill="none" h="241950" w="241921">
                  <a:moveTo>
                    <a:pt x="1" y="120975"/>
                  </a:moveTo>
                  <a:lnTo>
                    <a:pt x="120976" y="0"/>
                  </a:lnTo>
                  <a:lnTo>
                    <a:pt x="241920" y="120975"/>
                  </a:lnTo>
                  <a:lnTo>
                    <a:pt x="120976" y="241949"/>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0"/>
            <p:cNvSpPr/>
            <p:nvPr/>
          </p:nvSpPr>
          <p:spPr>
            <a:xfrm rot="1157744">
              <a:off x="538328" y="416073"/>
              <a:ext cx="5948040" cy="5642714"/>
            </a:xfrm>
            <a:custGeom>
              <a:rect b="b" l="l" r="r" t="t"/>
              <a:pathLst>
                <a:path extrusionOk="0" fill="none" h="227421" w="227422">
                  <a:moveTo>
                    <a:pt x="1" y="113711"/>
                  </a:moveTo>
                  <a:lnTo>
                    <a:pt x="113711" y="1"/>
                  </a:lnTo>
                  <a:lnTo>
                    <a:pt x="227421" y="113711"/>
                  </a:lnTo>
                  <a:lnTo>
                    <a:pt x="113711" y="227421"/>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0"/>
            <p:cNvSpPr/>
            <p:nvPr/>
          </p:nvSpPr>
          <p:spPr>
            <a:xfrm rot="1157744">
              <a:off x="727789" y="596307"/>
              <a:ext cx="5568830" cy="5282968"/>
            </a:xfrm>
            <a:custGeom>
              <a:rect b="b" l="l" r="r" t="t"/>
              <a:pathLst>
                <a:path extrusionOk="0" fill="none" h="212922" w="212923">
                  <a:moveTo>
                    <a:pt x="1" y="106446"/>
                  </a:moveTo>
                  <a:lnTo>
                    <a:pt x="106477" y="0"/>
                  </a:lnTo>
                  <a:lnTo>
                    <a:pt x="212923" y="106446"/>
                  </a:lnTo>
                  <a:lnTo>
                    <a:pt x="106477" y="212921"/>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0"/>
            <p:cNvSpPr/>
            <p:nvPr/>
          </p:nvSpPr>
          <p:spPr>
            <a:xfrm rot="1157744">
              <a:off x="917539" y="775827"/>
              <a:ext cx="5189620" cy="4923223"/>
            </a:xfrm>
            <a:custGeom>
              <a:rect b="b" l="l" r="r" t="t"/>
              <a:pathLst>
                <a:path extrusionOk="0" fill="none" h="198423" w="198424">
                  <a:moveTo>
                    <a:pt x="1" y="99212"/>
                  </a:moveTo>
                  <a:lnTo>
                    <a:pt x="99212" y="1"/>
                  </a:lnTo>
                  <a:lnTo>
                    <a:pt x="198424" y="99212"/>
                  </a:lnTo>
                  <a:lnTo>
                    <a:pt x="99212" y="198423"/>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0"/>
            <p:cNvSpPr/>
            <p:nvPr/>
          </p:nvSpPr>
          <p:spPr>
            <a:xfrm rot="1157744">
              <a:off x="1107532" y="956087"/>
              <a:ext cx="4809626" cy="4562733"/>
            </a:xfrm>
            <a:custGeom>
              <a:rect b="b" l="l" r="r" t="t"/>
              <a:pathLst>
                <a:path extrusionOk="0" fill="none" h="183894" w="183895">
                  <a:moveTo>
                    <a:pt x="0" y="91947"/>
                  </a:moveTo>
                  <a:lnTo>
                    <a:pt x="91947" y="0"/>
                  </a:lnTo>
                  <a:lnTo>
                    <a:pt x="183894" y="91947"/>
                  </a:lnTo>
                  <a:lnTo>
                    <a:pt x="91947" y="183893"/>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0"/>
            <p:cNvSpPr/>
            <p:nvPr/>
          </p:nvSpPr>
          <p:spPr>
            <a:xfrm rot="1157744">
              <a:off x="1297124" y="1135579"/>
              <a:ext cx="4430443" cy="4203756"/>
            </a:xfrm>
            <a:custGeom>
              <a:rect b="b" l="l" r="r" t="t"/>
              <a:pathLst>
                <a:path extrusionOk="0" fill="none" h="169426" w="169397">
                  <a:moveTo>
                    <a:pt x="1" y="84713"/>
                  </a:moveTo>
                  <a:lnTo>
                    <a:pt x="84683" y="0"/>
                  </a:lnTo>
                  <a:lnTo>
                    <a:pt x="169396" y="84713"/>
                  </a:lnTo>
                  <a:lnTo>
                    <a:pt x="84683" y="169425"/>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0"/>
            <p:cNvSpPr/>
            <p:nvPr/>
          </p:nvSpPr>
          <p:spPr>
            <a:xfrm rot="1157744">
              <a:off x="1486734" y="1315816"/>
              <a:ext cx="4051233" cy="3843266"/>
            </a:xfrm>
            <a:custGeom>
              <a:rect b="b" l="l" r="r" t="t"/>
              <a:pathLst>
                <a:path extrusionOk="0" fill="none" h="154897" w="154898">
                  <a:moveTo>
                    <a:pt x="1" y="77449"/>
                  </a:moveTo>
                  <a:lnTo>
                    <a:pt x="77449" y="1"/>
                  </a:lnTo>
                  <a:lnTo>
                    <a:pt x="154897" y="77449"/>
                  </a:lnTo>
                  <a:lnTo>
                    <a:pt x="77449" y="154897"/>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0"/>
            <p:cNvSpPr/>
            <p:nvPr/>
          </p:nvSpPr>
          <p:spPr>
            <a:xfrm rot="1157744">
              <a:off x="1676196" y="1496049"/>
              <a:ext cx="3672023" cy="3483521"/>
            </a:xfrm>
            <a:custGeom>
              <a:rect b="b" l="l" r="r" t="t"/>
              <a:pathLst>
                <a:path extrusionOk="0" fill="none" h="140398" w="140399">
                  <a:moveTo>
                    <a:pt x="1" y="70184"/>
                  </a:moveTo>
                  <a:lnTo>
                    <a:pt x="70215" y="0"/>
                  </a:lnTo>
                  <a:lnTo>
                    <a:pt x="140399" y="70184"/>
                  </a:lnTo>
                  <a:lnTo>
                    <a:pt x="70215" y="140398"/>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0"/>
            <p:cNvSpPr/>
            <p:nvPr/>
          </p:nvSpPr>
          <p:spPr>
            <a:xfrm rot="1157744">
              <a:off x="1865945" y="1675569"/>
              <a:ext cx="3292813" cy="3123775"/>
            </a:xfrm>
            <a:custGeom>
              <a:rect b="b" l="l" r="r" t="t"/>
              <a:pathLst>
                <a:path extrusionOk="0" fill="none" h="125899" w="125900">
                  <a:moveTo>
                    <a:pt x="1" y="62950"/>
                  </a:moveTo>
                  <a:lnTo>
                    <a:pt x="62950" y="1"/>
                  </a:lnTo>
                  <a:lnTo>
                    <a:pt x="125900" y="62950"/>
                  </a:lnTo>
                  <a:lnTo>
                    <a:pt x="62950" y="125899"/>
                  </a:lnTo>
                  <a:close/>
                </a:path>
              </a:pathLst>
            </a:custGeom>
            <a:noFill/>
            <a:ln cap="flat" cmpd="sng" w="19000">
              <a:solidFill>
                <a:schemeClr val="accent5"/>
              </a:solidFill>
              <a:prstDash val="solid"/>
              <a:miter lim="30395"/>
              <a:headEnd len="sm" w="sm" type="none"/>
              <a:tailEnd len="sm" w="sm" type="none"/>
            </a:ln>
            <a:effectLst>
              <a:outerShdw blurRad="57150"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1" name="Shape 421"/>
        <p:cNvGrpSpPr/>
        <p:nvPr/>
      </p:nvGrpSpPr>
      <p:grpSpPr>
        <a:xfrm>
          <a:off x="0" y="0"/>
          <a:ext cx="0" cy="0"/>
          <a:chOff x="0" y="0"/>
          <a:chExt cx="0" cy="0"/>
        </a:xfrm>
      </p:grpSpPr>
      <p:sp>
        <p:nvSpPr>
          <p:cNvPr id="422" name="Google Shape;422;p61"/>
          <p:cNvSpPr txBox="1"/>
          <p:nvPr>
            <p:ph type="title"/>
          </p:nvPr>
        </p:nvSpPr>
        <p:spPr>
          <a:xfrm>
            <a:off x="5766557" y="844300"/>
            <a:ext cx="2918100" cy="92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2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solidFill>
          <a:schemeClr val="dk1"/>
        </a:solidFill>
      </p:bgPr>
    </p:bg>
    <p:spTree>
      <p:nvGrpSpPr>
        <p:cNvPr id="423" name="Shape 423"/>
        <p:cNvGrpSpPr/>
        <p:nvPr/>
      </p:nvGrpSpPr>
      <p:grpSpPr>
        <a:xfrm>
          <a:off x="0" y="0"/>
          <a:ext cx="0" cy="0"/>
          <a:chOff x="0" y="0"/>
          <a:chExt cx="0" cy="0"/>
        </a:xfrm>
      </p:grpSpPr>
      <p:sp>
        <p:nvSpPr>
          <p:cNvPr id="424" name="Google Shape;424;p62"/>
          <p:cNvSpPr txBox="1"/>
          <p:nvPr>
            <p:ph type="title"/>
          </p:nvPr>
        </p:nvSpPr>
        <p:spPr>
          <a:xfrm>
            <a:off x="1272605" y="2199717"/>
            <a:ext cx="16593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1pPr>
            <a:lvl2pPr lvl="1"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2pPr>
            <a:lvl3pPr lvl="2"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3pPr>
            <a:lvl4pPr lvl="3"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4pPr>
            <a:lvl5pPr lvl="4"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5pPr>
            <a:lvl6pPr lvl="5"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6pPr>
            <a:lvl7pPr lvl="6"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7pPr>
            <a:lvl8pPr lvl="7"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8pPr>
            <a:lvl9pPr lvl="8"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9pPr>
          </a:lstStyle>
          <a:p/>
        </p:txBody>
      </p:sp>
      <p:sp>
        <p:nvSpPr>
          <p:cNvPr id="425" name="Google Shape;425;p62"/>
          <p:cNvSpPr txBox="1"/>
          <p:nvPr>
            <p:ph idx="2" type="title"/>
          </p:nvPr>
        </p:nvSpPr>
        <p:spPr>
          <a:xfrm>
            <a:off x="1272605" y="1841367"/>
            <a:ext cx="16593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426" name="Google Shape;426;p62"/>
          <p:cNvSpPr txBox="1"/>
          <p:nvPr>
            <p:ph idx="3" type="title"/>
          </p:nvPr>
        </p:nvSpPr>
        <p:spPr>
          <a:xfrm>
            <a:off x="3810189" y="2199717"/>
            <a:ext cx="15282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1pPr>
            <a:lvl2pPr lvl="1"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2pPr>
            <a:lvl3pPr lvl="2"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3pPr>
            <a:lvl4pPr lvl="3"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4pPr>
            <a:lvl5pPr lvl="4"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5pPr>
            <a:lvl6pPr lvl="5"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6pPr>
            <a:lvl7pPr lvl="6"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7pPr>
            <a:lvl8pPr lvl="7"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8pPr>
            <a:lvl9pPr lvl="8"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9pPr>
          </a:lstStyle>
          <a:p/>
        </p:txBody>
      </p:sp>
      <p:sp>
        <p:nvSpPr>
          <p:cNvPr id="427" name="Google Shape;427;p62"/>
          <p:cNvSpPr txBox="1"/>
          <p:nvPr>
            <p:ph idx="4" type="title"/>
          </p:nvPr>
        </p:nvSpPr>
        <p:spPr>
          <a:xfrm>
            <a:off x="3810189" y="1841375"/>
            <a:ext cx="15282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428" name="Google Shape;428;p62"/>
          <p:cNvSpPr txBox="1"/>
          <p:nvPr>
            <p:ph idx="5" type="title"/>
          </p:nvPr>
        </p:nvSpPr>
        <p:spPr>
          <a:xfrm>
            <a:off x="6212095" y="2199717"/>
            <a:ext cx="16593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1pPr>
            <a:lvl2pPr lvl="1"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2pPr>
            <a:lvl3pPr lvl="2"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3pPr>
            <a:lvl4pPr lvl="3"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4pPr>
            <a:lvl5pPr lvl="4"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5pPr>
            <a:lvl6pPr lvl="5"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6pPr>
            <a:lvl7pPr lvl="6"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7pPr>
            <a:lvl8pPr lvl="7"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8pPr>
            <a:lvl9pPr lvl="8"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9pPr>
          </a:lstStyle>
          <a:p/>
        </p:txBody>
      </p:sp>
      <p:sp>
        <p:nvSpPr>
          <p:cNvPr id="429" name="Google Shape;429;p62"/>
          <p:cNvSpPr txBox="1"/>
          <p:nvPr>
            <p:ph idx="6" type="title"/>
          </p:nvPr>
        </p:nvSpPr>
        <p:spPr>
          <a:xfrm>
            <a:off x="6212095" y="1841367"/>
            <a:ext cx="16593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430" name="Google Shape;430;p62"/>
          <p:cNvSpPr txBox="1"/>
          <p:nvPr>
            <p:ph idx="7" type="title"/>
          </p:nvPr>
        </p:nvSpPr>
        <p:spPr>
          <a:xfrm>
            <a:off x="1272605" y="4076752"/>
            <a:ext cx="16593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1pPr>
            <a:lvl2pPr lvl="1"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2pPr>
            <a:lvl3pPr lvl="2"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3pPr>
            <a:lvl4pPr lvl="3"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4pPr>
            <a:lvl5pPr lvl="4"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5pPr>
            <a:lvl6pPr lvl="5"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6pPr>
            <a:lvl7pPr lvl="6"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7pPr>
            <a:lvl8pPr lvl="7"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8pPr>
            <a:lvl9pPr lvl="8"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9pPr>
          </a:lstStyle>
          <a:p/>
        </p:txBody>
      </p:sp>
      <p:sp>
        <p:nvSpPr>
          <p:cNvPr id="431" name="Google Shape;431;p62"/>
          <p:cNvSpPr txBox="1"/>
          <p:nvPr>
            <p:ph idx="8" type="title"/>
          </p:nvPr>
        </p:nvSpPr>
        <p:spPr>
          <a:xfrm>
            <a:off x="1272605" y="3730958"/>
            <a:ext cx="16593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432" name="Google Shape;432;p62"/>
          <p:cNvSpPr txBox="1"/>
          <p:nvPr>
            <p:ph idx="9" type="title"/>
          </p:nvPr>
        </p:nvSpPr>
        <p:spPr>
          <a:xfrm>
            <a:off x="3744639" y="4076752"/>
            <a:ext cx="16593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1pPr>
            <a:lvl2pPr lvl="1"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2pPr>
            <a:lvl3pPr lvl="2"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3pPr>
            <a:lvl4pPr lvl="3"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4pPr>
            <a:lvl5pPr lvl="4"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5pPr>
            <a:lvl6pPr lvl="5"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6pPr>
            <a:lvl7pPr lvl="6"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7pPr>
            <a:lvl8pPr lvl="7"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8pPr>
            <a:lvl9pPr lvl="8"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9pPr>
          </a:lstStyle>
          <a:p/>
        </p:txBody>
      </p:sp>
      <p:sp>
        <p:nvSpPr>
          <p:cNvPr id="433" name="Google Shape;433;p62"/>
          <p:cNvSpPr txBox="1"/>
          <p:nvPr>
            <p:ph idx="13" type="title"/>
          </p:nvPr>
        </p:nvSpPr>
        <p:spPr>
          <a:xfrm>
            <a:off x="3744639" y="3730958"/>
            <a:ext cx="16593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434" name="Google Shape;434;p62"/>
          <p:cNvSpPr txBox="1"/>
          <p:nvPr>
            <p:ph idx="14" type="title"/>
          </p:nvPr>
        </p:nvSpPr>
        <p:spPr>
          <a:xfrm>
            <a:off x="6212095" y="4076752"/>
            <a:ext cx="16593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1pPr>
            <a:lvl2pPr lvl="1"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2pPr>
            <a:lvl3pPr lvl="2"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3pPr>
            <a:lvl4pPr lvl="3"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4pPr>
            <a:lvl5pPr lvl="4"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5pPr>
            <a:lvl6pPr lvl="5"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6pPr>
            <a:lvl7pPr lvl="6"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7pPr>
            <a:lvl8pPr lvl="7"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8pPr>
            <a:lvl9pPr lvl="8" algn="ctr">
              <a:lnSpc>
                <a:spcPct val="100000"/>
              </a:lnSpc>
              <a:spcBef>
                <a:spcPts val="0"/>
              </a:spcBef>
              <a:spcAft>
                <a:spcPts val="0"/>
              </a:spcAft>
              <a:buClr>
                <a:schemeClr val="lt1"/>
              </a:buClr>
              <a:buSzPts val="1600"/>
              <a:buFont typeface="Big Shoulders Text Light"/>
              <a:buNone/>
              <a:defRPr sz="1600">
                <a:solidFill>
                  <a:schemeClr val="lt1"/>
                </a:solidFill>
                <a:latin typeface="Big Shoulders Text Light"/>
                <a:ea typeface="Big Shoulders Text Light"/>
                <a:cs typeface="Big Shoulders Text Light"/>
                <a:sym typeface="Big Shoulders Text Light"/>
              </a:defRPr>
            </a:lvl9pPr>
          </a:lstStyle>
          <a:p/>
        </p:txBody>
      </p:sp>
      <p:sp>
        <p:nvSpPr>
          <p:cNvPr id="435" name="Google Shape;435;p62"/>
          <p:cNvSpPr txBox="1"/>
          <p:nvPr>
            <p:ph idx="15" type="title"/>
          </p:nvPr>
        </p:nvSpPr>
        <p:spPr>
          <a:xfrm>
            <a:off x="6212095" y="3730958"/>
            <a:ext cx="16593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436" name="Google Shape;436;p62"/>
          <p:cNvSpPr txBox="1"/>
          <p:nvPr>
            <p:ph idx="16"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437" name="Google Shape;437;p62"/>
          <p:cNvSpPr txBox="1"/>
          <p:nvPr>
            <p:ph idx="17" type="title"/>
          </p:nvPr>
        </p:nvSpPr>
        <p:spPr>
          <a:xfrm>
            <a:off x="1785005" y="1272114"/>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438" name="Google Shape;438;p62"/>
          <p:cNvSpPr txBox="1"/>
          <p:nvPr>
            <p:ph idx="18" type="title"/>
          </p:nvPr>
        </p:nvSpPr>
        <p:spPr>
          <a:xfrm>
            <a:off x="4257039" y="1272114"/>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439" name="Google Shape;439;p62"/>
          <p:cNvSpPr txBox="1"/>
          <p:nvPr>
            <p:ph idx="19" type="title"/>
          </p:nvPr>
        </p:nvSpPr>
        <p:spPr>
          <a:xfrm>
            <a:off x="6724495" y="1272114"/>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440" name="Google Shape;440;p62"/>
          <p:cNvSpPr txBox="1"/>
          <p:nvPr>
            <p:ph idx="20" type="title"/>
          </p:nvPr>
        </p:nvSpPr>
        <p:spPr>
          <a:xfrm>
            <a:off x="1785005" y="3174218"/>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441" name="Google Shape;441;p62"/>
          <p:cNvSpPr txBox="1"/>
          <p:nvPr>
            <p:ph idx="21" type="title"/>
          </p:nvPr>
        </p:nvSpPr>
        <p:spPr>
          <a:xfrm>
            <a:off x="4257039" y="3174218"/>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442" name="Google Shape;442;p62"/>
          <p:cNvSpPr txBox="1"/>
          <p:nvPr>
            <p:ph idx="22" type="title"/>
          </p:nvPr>
        </p:nvSpPr>
        <p:spPr>
          <a:xfrm>
            <a:off x="6724495" y="3174218"/>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grpSp>
        <p:nvGrpSpPr>
          <p:cNvPr id="443" name="Google Shape;443;p62"/>
          <p:cNvGrpSpPr/>
          <p:nvPr/>
        </p:nvGrpSpPr>
        <p:grpSpPr>
          <a:xfrm>
            <a:off x="-5027600" y="1603659"/>
            <a:ext cx="6411225" cy="6410450"/>
            <a:chOff x="-5027600" y="1603659"/>
            <a:chExt cx="6411225" cy="6410450"/>
          </a:xfrm>
        </p:grpSpPr>
        <p:sp>
          <p:nvSpPr>
            <p:cNvPr id="444" name="Google Shape;444;p62"/>
            <p:cNvSpPr/>
            <p:nvPr/>
          </p:nvSpPr>
          <p:spPr>
            <a:xfrm>
              <a:off x="-5027600" y="1603659"/>
              <a:ext cx="6411225" cy="6410450"/>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2"/>
            <p:cNvSpPr/>
            <p:nvPr/>
          </p:nvSpPr>
          <p:spPr>
            <a:xfrm>
              <a:off x="-4846000" y="1784509"/>
              <a:ext cx="6048025" cy="604875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2"/>
            <p:cNvSpPr/>
            <p:nvPr/>
          </p:nvSpPr>
          <p:spPr>
            <a:xfrm>
              <a:off x="-4664762" y="1966109"/>
              <a:ext cx="5685550" cy="5685525"/>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2"/>
            <p:cNvSpPr/>
            <p:nvPr/>
          </p:nvSpPr>
          <p:spPr>
            <a:xfrm>
              <a:off x="-4483525" y="2147734"/>
              <a:ext cx="5323075" cy="5323050"/>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2"/>
            <p:cNvSpPr/>
            <p:nvPr/>
          </p:nvSpPr>
          <p:spPr>
            <a:xfrm>
              <a:off x="-4302287" y="2328584"/>
              <a:ext cx="4960600" cy="4960575"/>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2"/>
            <p:cNvSpPr/>
            <p:nvPr/>
          </p:nvSpPr>
          <p:spPr>
            <a:xfrm>
              <a:off x="-4120675" y="2510209"/>
              <a:ext cx="4597375" cy="4597350"/>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2"/>
            <p:cNvSpPr/>
            <p:nvPr/>
          </p:nvSpPr>
          <p:spPr>
            <a:xfrm>
              <a:off x="-3939450" y="2691059"/>
              <a:ext cx="4234925" cy="4235650"/>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2"/>
            <p:cNvSpPr/>
            <p:nvPr/>
          </p:nvSpPr>
          <p:spPr>
            <a:xfrm>
              <a:off x="-3758212" y="2872659"/>
              <a:ext cx="3872450" cy="3872425"/>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2"/>
            <p:cNvSpPr/>
            <p:nvPr/>
          </p:nvSpPr>
          <p:spPr>
            <a:xfrm>
              <a:off x="-3576975" y="3054284"/>
              <a:ext cx="3509975" cy="3509950"/>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2"/>
            <p:cNvSpPr/>
            <p:nvPr/>
          </p:nvSpPr>
          <p:spPr>
            <a:xfrm>
              <a:off x="-3395737" y="3235134"/>
              <a:ext cx="3147500" cy="3147475"/>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 name="Google Shape;454;p62"/>
          <p:cNvGrpSpPr/>
          <p:nvPr/>
        </p:nvGrpSpPr>
        <p:grpSpPr>
          <a:xfrm>
            <a:off x="7668775" y="-2791016"/>
            <a:ext cx="6411225" cy="6410450"/>
            <a:chOff x="-6412450" y="2048859"/>
            <a:chExt cx="6411225" cy="6410450"/>
          </a:xfrm>
        </p:grpSpPr>
        <p:sp>
          <p:nvSpPr>
            <p:cNvPr id="455" name="Google Shape;455;p62"/>
            <p:cNvSpPr/>
            <p:nvPr/>
          </p:nvSpPr>
          <p:spPr>
            <a:xfrm>
              <a:off x="-6412450" y="2048859"/>
              <a:ext cx="6411225" cy="6410450"/>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2"/>
            <p:cNvSpPr/>
            <p:nvPr/>
          </p:nvSpPr>
          <p:spPr>
            <a:xfrm>
              <a:off x="-6230850" y="2229709"/>
              <a:ext cx="6048025" cy="604875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2"/>
            <p:cNvSpPr/>
            <p:nvPr/>
          </p:nvSpPr>
          <p:spPr>
            <a:xfrm>
              <a:off x="-6049612" y="2411309"/>
              <a:ext cx="5685550" cy="5685525"/>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2"/>
            <p:cNvSpPr/>
            <p:nvPr/>
          </p:nvSpPr>
          <p:spPr>
            <a:xfrm>
              <a:off x="-5868375" y="2592934"/>
              <a:ext cx="5323075" cy="5323050"/>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2"/>
            <p:cNvSpPr/>
            <p:nvPr/>
          </p:nvSpPr>
          <p:spPr>
            <a:xfrm>
              <a:off x="-5687137" y="2773784"/>
              <a:ext cx="4960600" cy="4960575"/>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2"/>
            <p:cNvSpPr/>
            <p:nvPr/>
          </p:nvSpPr>
          <p:spPr>
            <a:xfrm>
              <a:off x="-5505525" y="2955409"/>
              <a:ext cx="4597375" cy="4597350"/>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2"/>
            <p:cNvSpPr/>
            <p:nvPr/>
          </p:nvSpPr>
          <p:spPr>
            <a:xfrm>
              <a:off x="-5324300" y="3136259"/>
              <a:ext cx="4234925" cy="4235650"/>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2"/>
            <p:cNvSpPr/>
            <p:nvPr/>
          </p:nvSpPr>
          <p:spPr>
            <a:xfrm>
              <a:off x="-5143062" y="3317859"/>
              <a:ext cx="3872450" cy="3872425"/>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2"/>
            <p:cNvSpPr/>
            <p:nvPr/>
          </p:nvSpPr>
          <p:spPr>
            <a:xfrm>
              <a:off x="-4961825" y="3499484"/>
              <a:ext cx="3509975" cy="3509950"/>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2"/>
            <p:cNvSpPr/>
            <p:nvPr/>
          </p:nvSpPr>
          <p:spPr>
            <a:xfrm>
              <a:off x="-4780587" y="3680334"/>
              <a:ext cx="3147500" cy="3147475"/>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5" name="Shape 465"/>
        <p:cNvGrpSpPr/>
        <p:nvPr/>
      </p:nvGrpSpPr>
      <p:grpSpPr>
        <a:xfrm>
          <a:off x="0" y="0"/>
          <a:ext cx="0" cy="0"/>
          <a:chOff x="0" y="0"/>
          <a:chExt cx="0" cy="0"/>
        </a:xfrm>
      </p:grpSpPr>
      <p:sp>
        <p:nvSpPr>
          <p:cNvPr id="466" name="Google Shape;466;p63"/>
          <p:cNvSpPr txBox="1"/>
          <p:nvPr>
            <p:ph type="title"/>
          </p:nvPr>
        </p:nvSpPr>
        <p:spPr>
          <a:xfrm>
            <a:off x="2299525" y="1542025"/>
            <a:ext cx="4545000" cy="19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467" name="Google Shape;467;p63"/>
          <p:cNvGrpSpPr/>
          <p:nvPr/>
        </p:nvGrpSpPr>
        <p:grpSpPr>
          <a:xfrm>
            <a:off x="-2086600" y="1312514"/>
            <a:ext cx="4385964" cy="4505512"/>
            <a:chOff x="-2086588" y="1304889"/>
            <a:chExt cx="4385964" cy="4505512"/>
          </a:xfrm>
        </p:grpSpPr>
        <p:sp>
          <p:nvSpPr>
            <p:cNvPr id="468" name="Google Shape;468;p63"/>
            <p:cNvSpPr/>
            <p:nvPr/>
          </p:nvSpPr>
          <p:spPr>
            <a:xfrm rot="-5400000">
              <a:off x="-803746" y="2557580"/>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3"/>
            <p:cNvSpPr/>
            <p:nvPr/>
          </p:nvSpPr>
          <p:spPr>
            <a:xfrm rot="-5400000">
              <a:off x="-1130836" y="2557580"/>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3"/>
            <p:cNvSpPr/>
            <p:nvPr/>
          </p:nvSpPr>
          <p:spPr>
            <a:xfrm rot="-5400000">
              <a:off x="-1448449" y="2557571"/>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3"/>
            <p:cNvSpPr/>
            <p:nvPr/>
          </p:nvSpPr>
          <p:spPr>
            <a:xfrm rot="-5400000">
              <a:off x="-1747133" y="2557571"/>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3"/>
            <p:cNvSpPr/>
            <p:nvPr/>
          </p:nvSpPr>
          <p:spPr>
            <a:xfrm rot="-5400000">
              <a:off x="-2064756" y="2557571"/>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3"/>
            <p:cNvSpPr/>
            <p:nvPr/>
          </p:nvSpPr>
          <p:spPr>
            <a:xfrm rot="-5400000">
              <a:off x="-2391837" y="2557580"/>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3"/>
            <p:cNvSpPr/>
            <p:nvPr/>
          </p:nvSpPr>
          <p:spPr>
            <a:xfrm rot="-5400000">
              <a:off x="-1252058"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3"/>
            <p:cNvSpPr/>
            <p:nvPr/>
          </p:nvSpPr>
          <p:spPr>
            <a:xfrm rot="-5400000">
              <a:off x="-1428445"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3"/>
            <p:cNvSpPr/>
            <p:nvPr/>
          </p:nvSpPr>
          <p:spPr>
            <a:xfrm rot="-5400000">
              <a:off x="-1797061"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3"/>
            <p:cNvSpPr/>
            <p:nvPr/>
          </p:nvSpPr>
          <p:spPr>
            <a:xfrm rot="-5400000">
              <a:off x="-2104241"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3"/>
            <p:cNvSpPr/>
            <p:nvPr/>
          </p:nvSpPr>
          <p:spPr>
            <a:xfrm rot="-5400000">
              <a:off x="-2421664"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3"/>
            <p:cNvSpPr/>
            <p:nvPr/>
          </p:nvSpPr>
          <p:spPr>
            <a:xfrm rot="-5400000">
              <a:off x="-2717339"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3"/>
            <p:cNvSpPr/>
            <p:nvPr/>
          </p:nvSpPr>
          <p:spPr>
            <a:xfrm rot="-5400000">
              <a:off x="-3040666" y="2258967"/>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1" name="Google Shape;481;p63"/>
          <p:cNvGrpSpPr/>
          <p:nvPr/>
        </p:nvGrpSpPr>
        <p:grpSpPr>
          <a:xfrm>
            <a:off x="6844525" y="-904286"/>
            <a:ext cx="4385964" cy="4505512"/>
            <a:chOff x="-3146138" y="2178414"/>
            <a:chExt cx="4385964" cy="4505512"/>
          </a:xfrm>
        </p:grpSpPr>
        <p:sp>
          <p:nvSpPr>
            <p:cNvPr id="482" name="Google Shape;482;p63"/>
            <p:cNvSpPr/>
            <p:nvPr/>
          </p:nvSpPr>
          <p:spPr>
            <a:xfrm flipH="1" rot="5400000">
              <a:off x="-3512076" y="3431105"/>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3"/>
            <p:cNvSpPr/>
            <p:nvPr/>
          </p:nvSpPr>
          <p:spPr>
            <a:xfrm flipH="1" rot="5400000">
              <a:off x="-3184985" y="3431105"/>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3"/>
            <p:cNvSpPr/>
            <p:nvPr/>
          </p:nvSpPr>
          <p:spPr>
            <a:xfrm flipH="1" rot="5400000">
              <a:off x="-2867372" y="3431096"/>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3"/>
            <p:cNvSpPr/>
            <p:nvPr/>
          </p:nvSpPr>
          <p:spPr>
            <a:xfrm flipH="1" rot="5400000">
              <a:off x="-2568688" y="3431096"/>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3"/>
            <p:cNvSpPr/>
            <p:nvPr/>
          </p:nvSpPr>
          <p:spPr>
            <a:xfrm flipH="1" rot="5400000">
              <a:off x="-2251066" y="3431096"/>
              <a:ext cx="3469059" cy="2000104"/>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3"/>
            <p:cNvSpPr/>
            <p:nvPr/>
          </p:nvSpPr>
          <p:spPr>
            <a:xfrm flipH="1" rot="5400000">
              <a:off x="-1923984" y="3431105"/>
              <a:ext cx="3469059" cy="2000086"/>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3"/>
            <p:cNvSpPr/>
            <p:nvPr/>
          </p:nvSpPr>
          <p:spPr>
            <a:xfrm flipH="1" rot="5400000">
              <a:off x="-4100216"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3"/>
            <p:cNvSpPr/>
            <p:nvPr/>
          </p:nvSpPr>
          <p:spPr>
            <a:xfrm flipH="1" rot="5400000">
              <a:off x="-3923829"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3"/>
            <p:cNvSpPr/>
            <p:nvPr/>
          </p:nvSpPr>
          <p:spPr>
            <a:xfrm flipH="1" rot="5400000">
              <a:off x="-3555213"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3"/>
            <p:cNvSpPr/>
            <p:nvPr/>
          </p:nvSpPr>
          <p:spPr>
            <a:xfrm flipH="1" rot="5400000">
              <a:off x="-3248033"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3"/>
            <p:cNvSpPr/>
            <p:nvPr/>
          </p:nvSpPr>
          <p:spPr>
            <a:xfrm flipH="1" rot="5400000">
              <a:off x="-2930610"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3"/>
            <p:cNvSpPr/>
            <p:nvPr/>
          </p:nvSpPr>
          <p:spPr>
            <a:xfrm flipH="1" rot="5400000">
              <a:off x="-2634935"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3"/>
            <p:cNvSpPr/>
            <p:nvPr/>
          </p:nvSpPr>
          <p:spPr>
            <a:xfrm flipH="1" rot="5400000">
              <a:off x="-2311608" y="3132492"/>
              <a:ext cx="4505512" cy="2597356"/>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5" name="Shape 495"/>
        <p:cNvGrpSpPr/>
        <p:nvPr/>
      </p:nvGrpSpPr>
      <p:grpSpPr>
        <a:xfrm>
          <a:off x="0" y="0"/>
          <a:ext cx="0" cy="0"/>
          <a:chOff x="0" y="0"/>
          <a:chExt cx="0" cy="0"/>
        </a:xfrm>
      </p:grpSpPr>
      <p:sp>
        <p:nvSpPr>
          <p:cNvPr id="496" name="Google Shape;496;p64"/>
          <p:cNvSpPr txBox="1"/>
          <p:nvPr>
            <p:ph type="title"/>
          </p:nvPr>
        </p:nvSpPr>
        <p:spPr>
          <a:xfrm>
            <a:off x="990525" y="1517163"/>
            <a:ext cx="2808000" cy="7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97" name="Google Shape;497;p64"/>
          <p:cNvSpPr txBox="1"/>
          <p:nvPr>
            <p:ph idx="1" type="body"/>
          </p:nvPr>
        </p:nvSpPr>
        <p:spPr>
          <a:xfrm>
            <a:off x="990525" y="2343240"/>
            <a:ext cx="2808000" cy="1283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grpSp>
        <p:nvGrpSpPr>
          <p:cNvPr id="498" name="Google Shape;498;p64"/>
          <p:cNvGrpSpPr/>
          <p:nvPr/>
        </p:nvGrpSpPr>
        <p:grpSpPr>
          <a:xfrm>
            <a:off x="-521975" y="-2057798"/>
            <a:ext cx="2950153" cy="3405921"/>
            <a:chOff x="-521975" y="-2057798"/>
            <a:chExt cx="2950153" cy="3405921"/>
          </a:xfrm>
        </p:grpSpPr>
        <p:sp>
          <p:nvSpPr>
            <p:cNvPr id="499" name="Google Shape;499;p64"/>
            <p:cNvSpPr/>
            <p:nvPr/>
          </p:nvSpPr>
          <p:spPr>
            <a:xfrm>
              <a:off x="-521975" y="-2057798"/>
              <a:ext cx="2950153" cy="3405921"/>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4"/>
            <p:cNvSpPr/>
            <p:nvPr/>
          </p:nvSpPr>
          <p:spPr>
            <a:xfrm>
              <a:off x="-431436" y="-1953061"/>
              <a:ext cx="2767630" cy="3196481"/>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4"/>
            <p:cNvSpPr/>
            <p:nvPr/>
          </p:nvSpPr>
          <p:spPr>
            <a:xfrm>
              <a:off x="-339454" y="-1846973"/>
              <a:ext cx="2585108" cy="2984248"/>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4"/>
            <p:cNvSpPr/>
            <p:nvPr/>
          </p:nvSpPr>
          <p:spPr>
            <a:xfrm>
              <a:off x="-247518" y="-1742282"/>
              <a:ext cx="2401189" cy="2774855"/>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4"/>
            <p:cNvSpPr/>
            <p:nvPr/>
          </p:nvSpPr>
          <p:spPr>
            <a:xfrm>
              <a:off x="-156932" y="-1636149"/>
              <a:ext cx="2220063" cy="2562622"/>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4"/>
            <p:cNvSpPr/>
            <p:nvPr/>
          </p:nvSpPr>
          <p:spPr>
            <a:xfrm>
              <a:off x="-64997" y="-1530015"/>
              <a:ext cx="2036144" cy="2350343"/>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4"/>
            <p:cNvSpPr/>
            <p:nvPr/>
          </p:nvSpPr>
          <p:spPr>
            <a:xfrm>
              <a:off x="25589" y="-1425324"/>
              <a:ext cx="1853574" cy="2140949"/>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4"/>
            <p:cNvSpPr/>
            <p:nvPr/>
          </p:nvSpPr>
          <p:spPr>
            <a:xfrm>
              <a:off x="117525" y="-1319190"/>
              <a:ext cx="1671098" cy="1928670"/>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4"/>
            <p:cNvSpPr/>
            <p:nvPr/>
          </p:nvSpPr>
          <p:spPr>
            <a:xfrm>
              <a:off x="209507" y="-1214499"/>
              <a:ext cx="1487133" cy="1719277"/>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4"/>
            <p:cNvSpPr/>
            <p:nvPr/>
          </p:nvSpPr>
          <p:spPr>
            <a:xfrm>
              <a:off x="300093" y="-1108365"/>
              <a:ext cx="1306007" cy="1506998"/>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4"/>
            <p:cNvSpPr/>
            <p:nvPr/>
          </p:nvSpPr>
          <p:spPr>
            <a:xfrm>
              <a:off x="392028" y="-1002278"/>
              <a:ext cx="1122088" cy="1294765"/>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 name="Google Shape;510;p64"/>
          <p:cNvGrpSpPr/>
          <p:nvPr/>
        </p:nvGrpSpPr>
        <p:grpSpPr>
          <a:xfrm>
            <a:off x="6590050" y="3771327"/>
            <a:ext cx="2950153" cy="3405921"/>
            <a:chOff x="211825" y="-1478023"/>
            <a:chExt cx="2950153" cy="3405921"/>
          </a:xfrm>
        </p:grpSpPr>
        <p:sp>
          <p:nvSpPr>
            <p:cNvPr id="511" name="Google Shape;511;p64"/>
            <p:cNvSpPr/>
            <p:nvPr/>
          </p:nvSpPr>
          <p:spPr>
            <a:xfrm>
              <a:off x="211825" y="-1478023"/>
              <a:ext cx="2950153" cy="3405921"/>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4"/>
            <p:cNvSpPr/>
            <p:nvPr/>
          </p:nvSpPr>
          <p:spPr>
            <a:xfrm>
              <a:off x="302364" y="-1373286"/>
              <a:ext cx="2767630" cy="3196481"/>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4"/>
            <p:cNvSpPr/>
            <p:nvPr/>
          </p:nvSpPr>
          <p:spPr>
            <a:xfrm>
              <a:off x="394346" y="-1267198"/>
              <a:ext cx="2585108" cy="2984248"/>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4"/>
            <p:cNvSpPr/>
            <p:nvPr/>
          </p:nvSpPr>
          <p:spPr>
            <a:xfrm>
              <a:off x="486282" y="-1162507"/>
              <a:ext cx="2401189" cy="2774855"/>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4"/>
            <p:cNvSpPr/>
            <p:nvPr/>
          </p:nvSpPr>
          <p:spPr>
            <a:xfrm>
              <a:off x="576868" y="-1056374"/>
              <a:ext cx="2220063" cy="2562622"/>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4"/>
            <p:cNvSpPr/>
            <p:nvPr/>
          </p:nvSpPr>
          <p:spPr>
            <a:xfrm>
              <a:off x="668803" y="-950240"/>
              <a:ext cx="2036144" cy="2350343"/>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4"/>
            <p:cNvSpPr/>
            <p:nvPr/>
          </p:nvSpPr>
          <p:spPr>
            <a:xfrm>
              <a:off x="759389" y="-845549"/>
              <a:ext cx="1853574" cy="2140949"/>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4"/>
            <p:cNvSpPr/>
            <p:nvPr/>
          </p:nvSpPr>
          <p:spPr>
            <a:xfrm>
              <a:off x="851325" y="-739415"/>
              <a:ext cx="1671098" cy="1928670"/>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4"/>
            <p:cNvSpPr/>
            <p:nvPr/>
          </p:nvSpPr>
          <p:spPr>
            <a:xfrm>
              <a:off x="943307" y="-634724"/>
              <a:ext cx="1487133" cy="1719277"/>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4"/>
            <p:cNvSpPr/>
            <p:nvPr/>
          </p:nvSpPr>
          <p:spPr>
            <a:xfrm>
              <a:off x="1033893" y="-528590"/>
              <a:ext cx="1306007" cy="1506998"/>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4"/>
            <p:cNvSpPr/>
            <p:nvPr/>
          </p:nvSpPr>
          <p:spPr>
            <a:xfrm>
              <a:off x="1125828" y="-422503"/>
              <a:ext cx="1122088" cy="1294765"/>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solidFill>
          <a:schemeClr val="dk1"/>
        </a:solidFill>
      </p:bgPr>
    </p:bg>
    <p:spTree>
      <p:nvGrpSpPr>
        <p:cNvPr id="522" name="Shape 522"/>
        <p:cNvGrpSpPr/>
        <p:nvPr/>
      </p:nvGrpSpPr>
      <p:grpSpPr>
        <a:xfrm>
          <a:off x="0" y="0"/>
          <a:ext cx="0" cy="0"/>
          <a:chOff x="0" y="0"/>
          <a:chExt cx="0" cy="0"/>
        </a:xfrm>
      </p:grpSpPr>
      <p:sp>
        <p:nvSpPr>
          <p:cNvPr id="523" name="Google Shape;523;p65"/>
          <p:cNvSpPr txBox="1"/>
          <p:nvPr>
            <p:ph type="title"/>
          </p:nvPr>
        </p:nvSpPr>
        <p:spPr>
          <a:xfrm>
            <a:off x="1428870" y="3937105"/>
            <a:ext cx="2514300" cy="53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Arial"/>
              <a:buNone/>
              <a:defRPr sz="1600">
                <a:solidFill>
                  <a:schemeClr val="lt1"/>
                </a:solidFill>
                <a:latin typeface="Big Shoulders Text Light"/>
                <a:ea typeface="Big Shoulders Text Light"/>
                <a:cs typeface="Big Shoulders Text Light"/>
                <a:sym typeface="Big Shoulders Text Light"/>
              </a:defRPr>
            </a:lvl1pPr>
            <a:lvl2pPr lvl="1" algn="l">
              <a:lnSpc>
                <a:spcPct val="100000"/>
              </a:lnSpc>
              <a:spcBef>
                <a:spcPts val="0"/>
              </a:spcBef>
              <a:spcAft>
                <a:spcPts val="0"/>
              </a:spcAft>
              <a:buSzPts val="1400"/>
              <a:buFont typeface="Arial"/>
              <a:buNone/>
              <a:defRPr sz="1400">
                <a:latin typeface="Arial"/>
                <a:ea typeface="Arial"/>
                <a:cs typeface="Arial"/>
                <a:sym typeface="Arial"/>
              </a:defRPr>
            </a:lvl2pPr>
            <a:lvl3pPr lvl="2" algn="l">
              <a:lnSpc>
                <a:spcPct val="100000"/>
              </a:lnSpc>
              <a:spcBef>
                <a:spcPts val="0"/>
              </a:spcBef>
              <a:spcAft>
                <a:spcPts val="0"/>
              </a:spcAft>
              <a:buSzPts val="1400"/>
              <a:buFont typeface="Arial"/>
              <a:buNone/>
              <a:defRPr sz="1400">
                <a:latin typeface="Arial"/>
                <a:ea typeface="Arial"/>
                <a:cs typeface="Arial"/>
                <a:sym typeface="Arial"/>
              </a:defRPr>
            </a:lvl3pPr>
            <a:lvl4pPr lvl="3" algn="l">
              <a:lnSpc>
                <a:spcPct val="100000"/>
              </a:lnSpc>
              <a:spcBef>
                <a:spcPts val="0"/>
              </a:spcBef>
              <a:spcAft>
                <a:spcPts val="0"/>
              </a:spcAft>
              <a:buSzPts val="1400"/>
              <a:buFont typeface="Arial"/>
              <a:buNone/>
              <a:defRPr sz="1400">
                <a:latin typeface="Arial"/>
                <a:ea typeface="Arial"/>
                <a:cs typeface="Arial"/>
                <a:sym typeface="Arial"/>
              </a:defRPr>
            </a:lvl4pPr>
            <a:lvl5pPr lvl="4" algn="l">
              <a:lnSpc>
                <a:spcPct val="100000"/>
              </a:lnSpc>
              <a:spcBef>
                <a:spcPts val="0"/>
              </a:spcBef>
              <a:spcAft>
                <a:spcPts val="0"/>
              </a:spcAft>
              <a:buSzPts val="1400"/>
              <a:buFont typeface="Arial"/>
              <a:buNone/>
              <a:defRPr sz="1400">
                <a:latin typeface="Arial"/>
                <a:ea typeface="Arial"/>
                <a:cs typeface="Arial"/>
                <a:sym typeface="Arial"/>
              </a:defRPr>
            </a:lvl5pPr>
            <a:lvl6pPr lvl="5" algn="l">
              <a:lnSpc>
                <a:spcPct val="100000"/>
              </a:lnSpc>
              <a:spcBef>
                <a:spcPts val="0"/>
              </a:spcBef>
              <a:spcAft>
                <a:spcPts val="0"/>
              </a:spcAft>
              <a:buSzPts val="1400"/>
              <a:buFont typeface="Arial"/>
              <a:buNone/>
              <a:defRPr sz="1400">
                <a:latin typeface="Arial"/>
                <a:ea typeface="Arial"/>
                <a:cs typeface="Arial"/>
                <a:sym typeface="Arial"/>
              </a:defRPr>
            </a:lvl6pPr>
            <a:lvl7pPr lvl="6" algn="l">
              <a:lnSpc>
                <a:spcPct val="100000"/>
              </a:lnSpc>
              <a:spcBef>
                <a:spcPts val="0"/>
              </a:spcBef>
              <a:spcAft>
                <a:spcPts val="0"/>
              </a:spcAft>
              <a:buSzPts val="1400"/>
              <a:buFont typeface="Arial"/>
              <a:buNone/>
              <a:defRPr sz="1400">
                <a:latin typeface="Arial"/>
                <a:ea typeface="Arial"/>
                <a:cs typeface="Arial"/>
                <a:sym typeface="Arial"/>
              </a:defRPr>
            </a:lvl7pPr>
            <a:lvl8pPr lvl="7" algn="l">
              <a:lnSpc>
                <a:spcPct val="100000"/>
              </a:lnSpc>
              <a:spcBef>
                <a:spcPts val="0"/>
              </a:spcBef>
              <a:spcAft>
                <a:spcPts val="0"/>
              </a:spcAft>
              <a:buSzPts val="1400"/>
              <a:buFont typeface="Arial"/>
              <a:buNone/>
              <a:defRPr sz="1400">
                <a:latin typeface="Arial"/>
                <a:ea typeface="Arial"/>
                <a:cs typeface="Arial"/>
                <a:sym typeface="Arial"/>
              </a:defRPr>
            </a:lvl8pPr>
            <a:lvl9pPr lvl="8" algn="l">
              <a:lnSpc>
                <a:spcPct val="100000"/>
              </a:lnSpc>
              <a:spcBef>
                <a:spcPts val="0"/>
              </a:spcBef>
              <a:spcAft>
                <a:spcPts val="0"/>
              </a:spcAft>
              <a:buSzPts val="1400"/>
              <a:buFont typeface="Arial"/>
              <a:buNone/>
              <a:defRPr sz="1400">
                <a:latin typeface="Arial"/>
                <a:ea typeface="Arial"/>
                <a:cs typeface="Arial"/>
                <a:sym typeface="Arial"/>
              </a:defRPr>
            </a:lvl9pPr>
          </a:lstStyle>
          <a:p/>
        </p:txBody>
      </p:sp>
      <p:sp>
        <p:nvSpPr>
          <p:cNvPr id="524" name="Google Shape;524;p65"/>
          <p:cNvSpPr txBox="1"/>
          <p:nvPr>
            <p:ph idx="2" type="title"/>
          </p:nvPr>
        </p:nvSpPr>
        <p:spPr>
          <a:xfrm>
            <a:off x="5200855" y="3937105"/>
            <a:ext cx="2514300" cy="53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Arial"/>
              <a:buNone/>
              <a:defRPr sz="1600">
                <a:solidFill>
                  <a:schemeClr val="lt1"/>
                </a:solidFill>
                <a:latin typeface="Big Shoulders Text Light"/>
                <a:ea typeface="Big Shoulders Text Light"/>
                <a:cs typeface="Big Shoulders Text Light"/>
                <a:sym typeface="Big Shoulders Text Light"/>
              </a:defRPr>
            </a:lvl1pPr>
            <a:lvl2pPr lvl="1" algn="l">
              <a:lnSpc>
                <a:spcPct val="100000"/>
              </a:lnSpc>
              <a:spcBef>
                <a:spcPts val="0"/>
              </a:spcBef>
              <a:spcAft>
                <a:spcPts val="0"/>
              </a:spcAft>
              <a:buSzPts val="1400"/>
              <a:buFont typeface="Arial"/>
              <a:buNone/>
              <a:defRPr sz="1400">
                <a:latin typeface="Arial"/>
                <a:ea typeface="Arial"/>
                <a:cs typeface="Arial"/>
                <a:sym typeface="Arial"/>
              </a:defRPr>
            </a:lvl2pPr>
            <a:lvl3pPr lvl="2" algn="l">
              <a:lnSpc>
                <a:spcPct val="100000"/>
              </a:lnSpc>
              <a:spcBef>
                <a:spcPts val="0"/>
              </a:spcBef>
              <a:spcAft>
                <a:spcPts val="0"/>
              </a:spcAft>
              <a:buSzPts val="1400"/>
              <a:buFont typeface="Arial"/>
              <a:buNone/>
              <a:defRPr sz="1400">
                <a:latin typeface="Arial"/>
                <a:ea typeface="Arial"/>
                <a:cs typeface="Arial"/>
                <a:sym typeface="Arial"/>
              </a:defRPr>
            </a:lvl3pPr>
            <a:lvl4pPr lvl="3" algn="l">
              <a:lnSpc>
                <a:spcPct val="100000"/>
              </a:lnSpc>
              <a:spcBef>
                <a:spcPts val="0"/>
              </a:spcBef>
              <a:spcAft>
                <a:spcPts val="0"/>
              </a:spcAft>
              <a:buSzPts val="1400"/>
              <a:buFont typeface="Arial"/>
              <a:buNone/>
              <a:defRPr sz="1400">
                <a:latin typeface="Arial"/>
                <a:ea typeface="Arial"/>
                <a:cs typeface="Arial"/>
                <a:sym typeface="Arial"/>
              </a:defRPr>
            </a:lvl4pPr>
            <a:lvl5pPr lvl="4" algn="l">
              <a:lnSpc>
                <a:spcPct val="100000"/>
              </a:lnSpc>
              <a:spcBef>
                <a:spcPts val="0"/>
              </a:spcBef>
              <a:spcAft>
                <a:spcPts val="0"/>
              </a:spcAft>
              <a:buSzPts val="1400"/>
              <a:buFont typeface="Arial"/>
              <a:buNone/>
              <a:defRPr sz="1400">
                <a:latin typeface="Arial"/>
                <a:ea typeface="Arial"/>
                <a:cs typeface="Arial"/>
                <a:sym typeface="Arial"/>
              </a:defRPr>
            </a:lvl5pPr>
            <a:lvl6pPr lvl="5" algn="l">
              <a:lnSpc>
                <a:spcPct val="100000"/>
              </a:lnSpc>
              <a:spcBef>
                <a:spcPts val="0"/>
              </a:spcBef>
              <a:spcAft>
                <a:spcPts val="0"/>
              </a:spcAft>
              <a:buSzPts val="1400"/>
              <a:buFont typeface="Arial"/>
              <a:buNone/>
              <a:defRPr sz="1400">
                <a:latin typeface="Arial"/>
                <a:ea typeface="Arial"/>
                <a:cs typeface="Arial"/>
                <a:sym typeface="Arial"/>
              </a:defRPr>
            </a:lvl6pPr>
            <a:lvl7pPr lvl="6" algn="l">
              <a:lnSpc>
                <a:spcPct val="100000"/>
              </a:lnSpc>
              <a:spcBef>
                <a:spcPts val="0"/>
              </a:spcBef>
              <a:spcAft>
                <a:spcPts val="0"/>
              </a:spcAft>
              <a:buSzPts val="1400"/>
              <a:buFont typeface="Arial"/>
              <a:buNone/>
              <a:defRPr sz="1400">
                <a:latin typeface="Arial"/>
                <a:ea typeface="Arial"/>
                <a:cs typeface="Arial"/>
                <a:sym typeface="Arial"/>
              </a:defRPr>
            </a:lvl7pPr>
            <a:lvl8pPr lvl="7" algn="l">
              <a:lnSpc>
                <a:spcPct val="100000"/>
              </a:lnSpc>
              <a:spcBef>
                <a:spcPts val="0"/>
              </a:spcBef>
              <a:spcAft>
                <a:spcPts val="0"/>
              </a:spcAft>
              <a:buSzPts val="1400"/>
              <a:buFont typeface="Arial"/>
              <a:buNone/>
              <a:defRPr sz="1400">
                <a:latin typeface="Arial"/>
                <a:ea typeface="Arial"/>
                <a:cs typeface="Arial"/>
                <a:sym typeface="Arial"/>
              </a:defRPr>
            </a:lvl8pPr>
            <a:lvl9pPr lvl="8" algn="l">
              <a:lnSpc>
                <a:spcPct val="100000"/>
              </a:lnSpc>
              <a:spcBef>
                <a:spcPts val="0"/>
              </a:spcBef>
              <a:spcAft>
                <a:spcPts val="0"/>
              </a:spcAft>
              <a:buSzPts val="1400"/>
              <a:buFont typeface="Arial"/>
              <a:buNone/>
              <a:defRPr sz="1400">
                <a:latin typeface="Arial"/>
                <a:ea typeface="Arial"/>
                <a:cs typeface="Arial"/>
                <a:sym typeface="Arial"/>
              </a:defRPr>
            </a:lvl9pPr>
          </a:lstStyle>
          <a:p/>
        </p:txBody>
      </p:sp>
      <p:sp>
        <p:nvSpPr>
          <p:cNvPr id="525" name="Google Shape;525;p65"/>
          <p:cNvSpPr txBox="1"/>
          <p:nvPr>
            <p:ph idx="3" type="title"/>
          </p:nvPr>
        </p:nvSpPr>
        <p:spPr>
          <a:xfrm>
            <a:off x="1428870" y="3523500"/>
            <a:ext cx="2514300" cy="37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Arial"/>
              <a:buNone/>
              <a:defRPr b="1" sz="2100">
                <a:solidFill>
                  <a:schemeClr val="lt1"/>
                </a:solidFill>
                <a:latin typeface="Blinker"/>
                <a:ea typeface="Blinker"/>
                <a:cs typeface="Blinker"/>
                <a:sym typeface="Blinker"/>
              </a:defRPr>
            </a:lvl1pPr>
            <a:lvl2pPr lvl="1" algn="l">
              <a:lnSpc>
                <a:spcPct val="100000"/>
              </a:lnSpc>
              <a:spcBef>
                <a:spcPts val="0"/>
              </a:spcBef>
              <a:spcAft>
                <a:spcPts val="0"/>
              </a:spcAft>
              <a:buSzPts val="1800"/>
              <a:buFont typeface="Arial"/>
              <a:buNone/>
              <a:defRPr b="1" sz="1800">
                <a:latin typeface="Arial"/>
                <a:ea typeface="Arial"/>
                <a:cs typeface="Arial"/>
                <a:sym typeface="Arial"/>
              </a:defRPr>
            </a:lvl2pPr>
            <a:lvl3pPr lvl="2" algn="l">
              <a:lnSpc>
                <a:spcPct val="100000"/>
              </a:lnSpc>
              <a:spcBef>
                <a:spcPts val="0"/>
              </a:spcBef>
              <a:spcAft>
                <a:spcPts val="0"/>
              </a:spcAft>
              <a:buSzPts val="1800"/>
              <a:buFont typeface="Arial"/>
              <a:buNone/>
              <a:defRPr b="1" sz="1800">
                <a:latin typeface="Arial"/>
                <a:ea typeface="Arial"/>
                <a:cs typeface="Arial"/>
                <a:sym typeface="Arial"/>
              </a:defRPr>
            </a:lvl3pPr>
            <a:lvl4pPr lvl="3" algn="l">
              <a:lnSpc>
                <a:spcPct val="100000"/>
              </a:lnSpc>
              <a:spcBef>
                <a:spcPts val="0"/>
              </a:spcBef>
              <a:spcAft>
                <a:spcPts val="0"/>
              </a:spcAft>
              <a:buSzPts val="1800"/>
              <a:buFont typeface="Arial"/>
              <a:buNone/>
              <a:defRPr b="1" sz="1800">
                <a:latin typeface="Arial"/>
                <a:ea typeface="Arial"/>
                <a:cs typeface="Arial"/>
                <a:sym typeface="Arial"/>
              </a:defRPr>
            </a:lvl4pPr>
            <a:lvl5pPr lvl="4" algn="l">
              <a:lnSpc>
                <a:spcPct val="100000"/>
              </a:lnSpc>
              <a:spcBef>
                <a:spcPts val="0"/>
              </a:spcBef>
              <a:spcAft>
                <a:spcPts val="0"/>
              </a:spcAft>
              <a:buSzPts val="1800"/>
              <a:buFont typeface="Arial"/>
              <a:buNone/>
              <a:defRPr b="1" sz="1800">
                <a:latin typeface="Arial"/>
                <a:ea typeface="Arial"/>
                <a:cs typeface="Arial"/>
                <a:sym typeface="Arial"/>
              </a:defRPr>
            </a:lvl5pPr>
            <a:lvl6pPr lvl="5" algn="l">
              <a:lnSpc>
                <a:spcPct val="100000"/>
              </a:lnSpc>
              <a:spcBef>
                <a:spcPts val="0"/>
              </a:spcBef>
              <a:spcAft>
                <a:spcPts val="0"/>
              </a:spcAft>
              <a:buSzPts val="1800"/>
              <a:buFont typeface="Arial"/>
              <a:buNone/>
              <a:defRPr b="1" sz="1800">
                <a:latin typeface="Arial"/>
                <a:ea typeface="Arial"/>
                <a:cs typeface="Arial"/>
                <a:sym typeface="Arial"/>
              </a:defRPr>
            </a:lvl6pPr>
            <a:lvl7pPr lvl="6" algn="l">
              <a:lnSpc>
                <a:spcPct val="100000"/>
              </a:lnSpc>
              <a:spcBef>
                <a:spcPts val="0"/>
              </a:spcBef>
              <a:spcAft>
                <a:spcPts val="0"/>
              </a:spcAft>
              <a:buSzPts val="1800"/>
              <a:buFont typeface="Arial"/>
              <a:buNone/>
              <a:defRPr b="1" sz="1800">
                <a:latin typeface="Arial"/>
                <a:ea typeface="Arial"/>
                <a:cs typeface="Arial"/>
                <a:sym typeface="Arial"/>
              </a:defRPr>
            </a:lvl7pPr>
            <a:lvl8pPr lvl="7" algn="l">
              <a:lnSpc>
                <a:spcPct val="100000"/>
              </a:lnSpc>
              <a:spcBef>
                <a:spcPts val="0"/>
              </a:spcBef>
              <a:spcAft>
                <a:spcPts val="0"/>
              </a:spcAft>
              <a:buSzPts val="1800"/>
              <a:buFont typeface="Arial"/>
              <a:buNone/>
              <a:defRPr b="1" sz="1800">
                <a:latin typeface="Arial"/>
                <a:ea typeface="Arial"/>
                <a:cs typeface="Arial"/>
                <a:sym typeface="Arial"/>
              </a:defRPr>
            </a:lvl8pPr>
            <a:lvl9pPr lvl="8" algn="l">
              <a:lnSpc>
                <a:spcPct val="100000"/>
              </a:lnSpc>
              <a:spcBef>
                <a:spcPts val="0"/>
              </a:spcBef>
              <a:spcAft>
                <a:spcPts val="0"/>
              </a:spcAft>
              <a:buSzPts val="1800"/>
              <a:buFont typeface="Arial"/>
              <a:buNone/>
              <a:defRPr b="1" sz="1800">
                <a:latin typeface="Arial"/>
                <a:ea typeface="Arial"/>
                <a:cs typeface="Arial"/>
                <a:sym typeface="Arial"/>
              </a:defRPr>
            </a:lvl9pPr>
          </a:lstStyle>
          <a:p/>
        </p:txBody>
      </p:sp>
      <p:sp>
        <p:nvSpPr>
          <p:cNvPr id="526" name="Google Shape;526;p65"/>
          <p:cNvSpPr txBox="1"/>
          <p:nvPr>
            <p:ph idx="4" type="title"/>
          </p:nvPr>
        </p:nvSpPr>
        <p:spPr>
          <a:xfrm>
            <a:off x="5200855" y="3523500"/>
            <a:ext cx="2514300" cy="37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Arial"/>
              <a:buNone/>
              <a:defRPr b="1" sz="2100">
                <a:solidFill>
                  <a:schemeClr val="lt1"/>
                </a:solidFill>
                <a:latin typeface="Blinker"/>
                <a:ea typeface="Blinker"/>
                <a:cs typeface="Blinker"/>
                <a:sym typeface="Blinker"/>
              </a:defRPr>
            </a:lvl1pPr>
            <a:lvl2pPr lvl="1" algn="l">
              <a:lnSpc>
                <a:spcPct val="100000"/>
              </a:lnSpc>
              <a:spcBef>
                <a:spcPts val="0"/>
              </a:spcBef>
              <a:spcAft>
                <a:spcPts val="0"/>
              </a:spcAft>
              <a:buSzPts val="1800"/>
              <a:buFont typeface="Arial"/>
              <a:buNone/>
              <a:defRPr b="1" sz="1800">
                <a:latin typeface="Arial"/>
                <a:ea typeface="Arial"/>
                <a:cs typeface="Arial"/>
                <a:sym typeface="Arial"/>
              </a:defRPr>
            </a:lvl2pPr>
            <a:lvl3pPr lvl="2" algn="l">
              <a:lnSpc>
                <a:spcPct val="100000"/>
              </a:lnSpc>
              <a:spcBef>
                <a:spcPts val="0"/>
              </a:spcBef>
              <a:spcAft>
                <a:spcPts val="0"/>
              </a:spcAft>
              <a:buSzPts val="1800"/>
              <a:buFont typeface="Arial"/>
              <a:buNone/>
              <a:defRPr b="1" sz="1800">
                <a:latin typeface="Arial"/>
                <a:ea typeface="Arial"/>
                <a:cs typeface="Arial"/>
                <a:sym typeface="Arial"/>
              </a:defRPr>
            </a:lvl3pPr>
            <a:lvl4pPr lvl="3" algn="l">
              <a:lnSpc>
                <a:spcPct val="100000"/>
              </a:lnSpc>
              <a:spcBef>
                <a:spcPts val="0"/>
              </a:spcBef>
              <a:spcAft>
                <a:spcPts val="0"/>
              </a:spcAft>
              <a:buSzPts val="1800"/>
              <a:buFont typeface="Arial"/>
              <a:buNone/>
              <a:defRPr b="1" sz="1800">
                <a:latin typeface="Arial"/>
                <a:ea typeface="Arial"/>
                <a:cs typeface="Arial"/>
                <a:sym typeface="Arial"/>
              </a:defRPr>
            </a:lvl4pPr>
            <a:lvl5pPr lvl="4" algn="l">
              <a:lnSpc>
                <a:spcPct val="100000"/>
              </a:lnSpc>
              <a:spcBef>
                <a:spcPts val="0"/>
              </a:spcBef>
              <a:spcAft>
                <a:spcPts val="0"/>
              </a:spcAft>
              <a:buSzPts val="1800"/>
              <a:buFont typeface="Arial"/>
              <a:buNone/>
              <a:defRPr b="1" sz="1800">
                <a:latin typeface="Arial"/>
                <a:ea typeface="Arial"/>
                <a:cs typeface="Arial"/>
                <a:sym typeface="Arial"/>
              </a:defRPr>
            </a:lvl5pPr>
            <a:lvl6pPr lvl="5" algn="l">
              <a:lnSpc>
                <a:spcPct val="100000"/>
              </a:lnSpc>
              <a:spcBef>
                <a:spcPts val="0"/>
              </a:spcBef>
              <a:spcAft>
                <a:spcPts val="0"/>
              </a:spcAft>
              <a:buSzPts val="1800"/>
              <a:buFont typeface="Arial"/>
              <a:buNone/>
              <a:defRPr b="1" sz="1800">
                <a:latin typeface="Arial"/>
                <a:ea typeface="Arial"/>
                <a:cs typeface="Arial"/>
                <a:sym typeface="Arial"/>
              </a:defRPr>
            </a:lvl6pPr>
            <a:lvl7pPr lvl="6" algn="l">
              <a:lnSpc>
                <a:spcPct val="100000"/>
              </a:lnSpc>
              <a:spcBef>
                <a:spcPts val="0"/>
              </a:spcBef>
              <a:spcAft>
                <a:spcPts val="0"/>
              </a:spcAft>
              <a:buSzPts val="1800"/>
              <a:buFont typeface="Arial"/>
              <a:buNone/>
              <a:defRPr b="1" sz="1800">
                <a:latin typeface="Arial"/>
                <a:ea typeface="Arial"/>
                <a:cs typeface="Arial"/>
                <a:sym typeface="Arial"/>
              </a:defRPr>
            </a:lvl7pPr>
            <a:lvl8pPr lvl="7" algn="l">
              <a:lnSpc>
                <a:spcPct val="100000"/>
              </a:lnSpc>
              <a:spcBef>
                <a:spcPts val="0"/>
              </a:spcBef>
              <a:spcAft>
                <a:spcPts val="0"/>
              </a:spcAft>
              <a:buSzPts val="1800"/>
              <a:buFont typeface="Arial"/>
              <a:buNone/>
              <a:defRPr b="1" sz="1800">
                <a:latin typeface="Arial"/>
                <a:ea typeface="Arial"/>
                <a:cs typeface="Arial"/>
                <a:sym typeface="Arial"/>
              </a:defRPr>
            </a:lvl8pPr>
            <a:lvl9pPr lvl="8" algn="l">
              <a:lnSpc>
                <a:spcPct val="100000"/>
              </a:lnSpc>
              <a:spcBef>
                <a:spcPts val="0"/>
              </a:spcBef>
              <a:spcAft>
                <a:spcPts val="0"/>
              </a:spcAft>
              <a:buSzPts val="1800"/>
              <a:buFont typeface="Arial"/>
              <a:buNone/>
              <a:defRPr b="1" sz="1800">
                <a:latin typeface="Arial"/>
                <a:ea typeface="Arial"/>
                <a:cs typeface="Arial"/>
                <a:sym typeface="Arial"/>
              </a:defRPr>
            </a:lvl9pPr>
          </a:lstStyle>
          <a:p/>
        </p:txBody>
      </p:sp>
      <p:sp>
        <p:nvSpPr>
          <p:cNvPr id="527" name="Google Shape;527;p65"/>
          <p:cNvSpPr txBox="1"/>
          <p:nvPr>
            <p:ph idx="5"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528" name="Google Shape;528;p65"/>
          <p:cNvGrpSpPr/>
          <p:nvPr/>
        </p:nvGrpSpPr>
        <p:grpSpPr>
          <a:xfrm>
            <a:off x="7712500" y="-1723264"/>
            <a:ext cx="2791913" cy="2791891"/>
            <a:chOff x="7712500" y="-1723264"/>
            <a:chExt cx="2791913" cy="2791891"/>
          </a:xfrm>
        </p:grpSpPr>
        <p:sp>
          <p:nvSpPr>
            <p:cNvPr id="529" name="Google Shape;529;p65"/>
            <p:cNvSpPr/>
            <p:nvPr/>
          </p:nvSpPr>
          <p:spPr>
            <a:xfrm flipH="1">
              <a:off x="7712500" y="-1723264"/>
              <a:ext cx="2791913" cy="279189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5"/>
            <p:cNvSpPr/>
            <p:nvPr/>
          </p:nvSpPr>
          <p:spPr>
            <a:xfrm flipH="1">
              <a:off x="7880326" y="-1555446"/>
              <a:ext cx="2456270" cy="245627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5"/>
            <p:cNvSpPr/>
            <p:nvPr/>
          </p:nvSpPr>
          <p:spPr>
            <a:xfrm flipH="1">
              <a:off x="8027410" y="-1408369"/>
              <a:ext cx="2162108" cy="216210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5"/>
            <p:cNvSpPr/>
            <p:nvPr/>
          </p:nvSpPr>
          <p:spPr>
            <a:xfrm flipH="1">
              <a:off x="8174493" y="-1261292"/>
              <a:ext cx="1867947" cy="1867947"/>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5"/>
            <p:cNvSpPr/>
            <p:nvPr/>
          </p:nvSpPr>
          <p:spPr>
            <a:xfrm flipH="1">
              <a:off x="8321577" y="-1114214"/>
              <a:ext cx="1573786" cy="157378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5"/>
            <p:cNvSpPr/>
            <p:nvPr/>
          </p:nvSpPr>
          <p:spPr>
            <a:xfrm flipH="1">
              <a:off x="8245201" y="-1190623"/>
              <a:ext cx="1726550" cy="172655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5"/>
            <p:cNvSpPr/>
            <p:nvPr/>
          </p:nvSpPr>
          <p:spPr>
            <a:xfrm flipH="1">
              <a:off x="8102409" y="-1333323"/>
              <a:ext cx="2012042" cy="201204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5"/>
            <p:cNvSpPr/>
            <p:nvPr/>
          </p:nvSpPr>
          <p:spPr>
            <a:xfrm flipH="1">
              <a:off x="7953567" y="-1482446"/>
              <a:ext cx="2310050" cy="231005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5"/>
            <p:cNvSpPr/>
            <p:nvPr/>
          </p:nvSpPr>
          <p:spPr>
            <a:xfrm flipH="1">
              <a:off x="7798312" y="-1638431"/>
              <a:ext cx="2622456" cy="262243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 name="Google Shape;538;p65"/>
          <p:cNvGrpSpPr/>
          <p:nvPr/>
        </p:nvGrpSpPr>
        <p:grpSpPr>
          <a:xfrm>
            <a:off x="-1458575" y="4053261"/>
            <a:ext cx="2791913" cy="2791891"/>
            <a:chOff x="-1458575" y="4053261"/>
            <a:chExt cx="2791913" cy="2791891"/>
          </a:xfrm>
        </p:grpSpPr>
        <p:sp>
          <p:nvSpPr>
            <p:cNvPr id="539" name="Google Shape;539;p65"/>
            <p:cNvSpPr/>
            <p:nvPr/>
          </p:nvSpPr>
          <p:spPr>
            <a:xfrm flipH="1">
              <a:off x="-1458575" y="4053261"/>
              <a:ext cx="2791913" cy="279189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5"/>
            <p:cNvSpPr/>
            <p:nvPr/>
          </p:nvSpPr>
          <p:spPr>
            <a:xfrm flipH="1">
              <a:off x="-1290749" y="4221079"/>
              <a:ext cx="2456270" cy="245627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5"/>
            <p:cNvSpPr/>
            <p:nvPr/>
          </p:nvSpPr>
          <p:spPr>
            <a:xfrm flipH="1">
              <a:off x="-1143665" y="4368156"/>
              <a:ext cx="2162109" cy="216210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5"/>
            <p:cNvSpPr/>
            <p:nvPr/>
          </p:nvSpPr>
          <p:spPr>
            <a:xfrm flipH="1">
              <a:off x="-996582" y="4515233"/>
              <a:ext cx="1867947" cy="1867947"/>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5"/>
            <p:cNvSpPr/>
            <p:nvPr/>
          </p:nvSpPr>
          <p:spPr>
            <a:xfrm flipH="1">
              <a:off x="-849498" y="4662311"/>
              <a:ext cx="1573786" cy="157378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5"/>
            <p:cNvSpPr/>
            <p:nvPr/>
          </p:nvSpPr>
          <p:spPr>
            <a:xfrm flipH="1">
              <a:off x="-925874" y="4585902"/>
              <a:ext cx="1726550" cy="172655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5"/>
            <p:cNvSpPr/>
            <p:nvPr/>
          </p:nvSpPr>
          <p:spPr>
            <a:xfrm flipH="1">
              <a:off x="-1068666" y="4443202"/>
              <a:ext cx="2012042" cy="201204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5"/>
            <p:cNvSpPr/>
            <p:nvPr/>
          </p:nvSpPr>
          <p:spPr>
            <a:xfrm flipH="1">
              <a:off x="-1217508" y="4294079"/>
              <a:ext cx="2310050" cy="231005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5"/>
            <p:cNvSpPr/>
            <p:nvPr/>
          </p:nvSpPr>
          <p:spPr>
            <a:xfrm flipH="1">
              <a:off x="-1372763" y="4138094"/>
              <a:ext cx="2622456" cy="262243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2">
    <p:spTree>
      <p:nvGrpSpPr>
        <p:cNvPr id="68" name="Shape 68"/>
        <p:cNvGrpSpPr/>
        <p:nvPr/>
      </p:nvGrpSpPr>
      <p:grpSpPr>
        <a:xfrm>
          <a:off x="0" y="0"/>
          <a:ext cx="0" cy="0"/>
          <a:chOff x="0" y="0"/>
          <a:chExt cx="0" cy="0"/>
        </a:xfrm>
      </p:grpSpPr>
      <p:sp>
        <p:nvSpPr>
          <p:cNvPr id="69" name="Google Shape;69;p48"/>
          <p:cNvSpPr txBox="1"/>
          <p:nvPr>
            <p:ph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0" name="Google Shape;70;p48"/>
          <p:cNvSpPr txBox="1"/>
          <p:nvPr>
            <p:ph idx="1" type="body"/>
          </p:nvPr>
        </p:nvSpPr>
        <p:spPr>
          <a:xfrm>
            <a:off x="715100" y="943300"/>
            <a:ext cx="7759200" cy="36654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AutoNum type="arabicPeriod"/>
              <a:defRPr sz="1400"/>
            </a:lvl1pPr>
            <a:lvl2pPr indent="-330200" lvl="1" marL="914400" algn="l">
              <a:lnSpc>
                <a:spcPct val="115000"/>
              </a:lnSpc>
              <a:spcBef>
                <a:spcPts val="0"/>
              </a:spcBef>
              <a:spcAft>
                <a:spcPts val="0"/>
              </a:spcAft>
              <a:buSzPts val="1600"/>
              <a:buAutoNum type="alphaLcPeriod"/>
              <a:defRPr/>
            </a:lvl2pPr>
            <a:lvl3pPr indent="-330200" lvl="2" marL="1371600" algn="l">
              <a:lnSpc>
                <a:spcPct val="115000"/>
              </a:lnSpc>
              <a:spcBef>
                <a:spcPts val="1600"/>
              </a:spcBef>
              <a:spcAft>
                <a:spcPts val="0"/>
              </a:spcAft>
              <a:buSzPts val="1600"/>
              <a:buAutoNum type="romanLcPeriod"/>
              <a:defRPr/>
            </a:lvl3pPr>
            <a:lvl4pPr indent="-330200" lvl="3" marL="1828800" algn="l">
              <a:lnSpc>
                <a:spcPct val="115000"/>
              </a:lnSpc>
              <a:spcBef>
                <a:spcPts val="1600"/>
              </a:spcBef>
              <a:spcAft>
                <a:spcPts val="0"/>
              </a:spcAft>
              <a:buSzPts val="1600"/>
              <a:buAutoNum type="arabicPeriod"/>
              <a:defRPr/>
            </a:lvl4pPr>
            <a:lvl5pPr indent="-330200" lvl="4" marL="2286000" algn="l">
              <a:lnSpc>
                <a:spcPct val="115000"/>
              </a:lnSpc>
              <a:spcBef>
                <a:spcPts val="1600"/>
              </a:spcBef>
              <a:spcAft>
                <a:spcPts val="0"/>
              </a:spcAft>
              <a:buSzPts val="1600"/>
              <a:buAutoNum type="alphaLcPeriod"/>
              <a:defRPr/>
            </a:lvl5pPr>
            <a:lvl6pPr indent="-330200" lvl="5" marL="2743200" algn="l">
              <a:lnSpc>
                <a:spcPct val="115000"/>
              </a:lnSpc>
              <a:spcBef>
                <a:spcPts val="1600"/>
              </a:spcBef>
              <a:spcAft>
                <a:spcPts val="0"/>
              </a:spcAft>
              <a:buSzPts val="1600"/>
              <a:buAutoNum type="romanLcPeriod"/>
              <a:defRPr/>
            </a:lvl6pPr>
            <a:lvl7pPr indent="-330200" lvl="6" marL="3200400" algn="l">
              <a:lnSpc>
                <a:spcPct val="115000"/>
              </a:lnSpc>
              <a:spcBef>
                <a:spcPts val="1600"/>
              </a:spcBef>
              <a:spcAft>
                <a:spcPts val="0"/>
              </a:spcAft>
              <a:buSzPts val="1600"/>
              <a:buAutoNum type="arabicPeriod"/>
              <a:defRPr/>
            </a:lvl7pPr>
            <a:lvl8pPr indent="-330200" lvl="7" marL="3657600" algn="l">
              <a:lnSpc>
                <a:spcPct val="115000"/>
              </a:lnSpc>
              <a:spcBef>
                <a:spcPts val="1600"/>
              </a:spcBef>
              <a:spcAft>
                <a:spcPts val="0"/>
              </a:spcAft>
              <a:buSzPts val="1600"/>
              <a:buAutoNum type="alphaLcPeriod"/>
              <a:defRPr/>
            </a:lvl8pPr>
            <a:lvl9pPr indent="-330200" lvl="8" marL="4114800" algn="l">
              <a:lnSpc>
                <a:spcPct val="115000"/>
              </a:lnSpc>
              <a:spcBef>
                <a:spcPts val="1600"/>
              </a:spcBef>
              <a:spcAft>
                <a:spcPts val="1600"/>
              </a:spcAft>
              <a:buSzPts val="1600"/>
              <a:buAutoNum type="romanLcPeriod"/>
              <a:defRPr/>
            </a:lvl9pPr>
          </a:lstStyle>
          <a:p/>
        </p:txBody>
      </p:sp>
      <p:grpSp>
        <p:nvGrpSpPr>
          <p:cNvPr id="71" name="Google Shape;71;p48"/>
          <p:cNvGrpSpPr/>
          <p:nvPr/>
        </p:nvGrpSpPr>
        <p:grpSpPr>
          <a:xfrm>
            <a:off x="-37774" y="-1671400"/>
            <a:ext cx="2579616" cy="2579596"/>
            <a:chOff x="6824426" y="4409550"/>
            <a:chExt cx="2579616" cy="2579596"/>
          </a:xfrm>
        </p:grpSpPr>
        <p:sp>
          <p:nvSpPr>
            <p:cNvPr id="72" name="Google Shape;72;p48"/>
            <p:cNvSpPr/>
            <p:nvPr/>
          </p:nvSpPr>
          <p:spPr>
            <a:xfrm>
              <a:off x="6824426" y="4409550"/>
              <a:ext cx="2579616" cy="257959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8"/>
            <p:cNvSpPr/>
            <p:nvPr/>
          </p:nvSpPr>
          <p:spPr>
            <a:xfrm>
              <a:off x="6979486" y="4564609"/>
              <a:ext cx="2269495" cy="2269495"/>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8"/>
            <p:cNvSpPr/>
            <p:nvPr/>
          </p:nvSpPr>
          <p:spPr>
            <a:xfrm>
              <a:off x="7115382" y="4700505"/>
              <a:ext cx="1997702" cy="1997702"/>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8"/>
            <p:cNvSpPr/>
            <p:nvPr/>
          </p:nvSpPr>
          <p:spPr>
            <a:xfrm>
              <a:off x="7251278" y="4836400"/>
              <a:ext cx="1725909" cy="1725909"/>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8"/>
            <p:cNvSpPr/>
            <p:nvPr/>
          </p:nvSpPr>
          <p:spPr>
            <a:xfrm>
              <a:off x="7387173" y="4972296"/>
              <a:ext cx="1454116" cy="145411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8"/>
            <p:cNvSpPr/>
            <p:nvPr/>
          </p:nvSpPr>
          <p:spPr>
            <a:xfrm>
              <a:off x="7316594" y="4901696"/>
              <a:ext cx="1595252" cy="159525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8"/>
            <p:cNvSpPr/>
            <p:nvPr/>
          </p:nvSpPr>
          <p:spPr>
            <a:xfrm>
              <a:off x="7184742" y="4769845"/>
              <a:ext cx="1859100" cy="185910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8"/>
            <p:cNvSpPr/>
            <p:nvPr/>
          </p:nvSpPr>
          <p:spPr>
            <a:xfrm>
              <a:off x="7046916" y="4632059"/>
              <a:ext cx="2134585" cy="2134585"/>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8"/>
            <p:cNvSpPr/>
            <p:nvPr/>
          </p:nvSpPr>
          <p:spPr>
            <a:xfrm>
              <a:off x="6901712" y="4487933"/>
              <a:ext cx="2423170" cy="242315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bg>
      <p:bgPr>
        <a:solidFill>
          <a:schemeClr val="dk1"/>
        </a:solidFill>
      </p:bgPr>
    </p:bg>
    <p:spTree>
      <p:nvGrpSpPr>
        <p:cNvPr id="548" name="Shape 548"/>
        <p:cNvGrpSpPr/>
        <p:nvPr/>
      </p:nvGrpSpPr>
      <p:grpSpPr>
        <a:xfrm>
          <a:off x="0" y="0"/>
          <a:ext cx="0" cy="0"/>
          <a:chOff x="0" y="0"/>
          <a:chExt cx="0" cy="0"/>
        </a:xfrm>
      </p:grpSpPr>
      <p:sp>
        <p:nvSpPr>
          <p:cNvPr id="549" name="Google Shape;549;p66"/>
          <p:cNvSpPr txBox="1"/>
          <p:nvPr>
            <p:ph type="title"/>
          </p:nvPr>
        </p:nvSpPr>
        <p:spPr>
          <a:xfrm>
            <a:off x="2075800" y="1010050"/>
            <a:ext cx="4992600" cy="77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6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50" name="Google Shape;550;p66"/>
          <p:cNvSpPr txBox="1"/>
          <p:nvPr>
            <p:ph idx="2" type="title"/>
          </p:nvPr>
        </p:nvSpPr>
        <p:spPr>
          <a:xfrm>
            <a:off x="2075750" y="1914548"/>
            <a:ext cx="4992600" cy="13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Text Light"/>
              <a:buChar char="●"/>
              <a:defRPr sz="1600">
                <a:solidFill>
                  <a:schemeClr val="lt1"/>
                </a:solidFill>
                <a:latin typeface="Big Shoulders Text Light"/>
                <a:ea typeface="Big Shoulders Text Light"/>
                <a:cs typeface="Big Shoulders Text Light"/>
                <a:sym typeface="Big Shoulders Text Light"/>
              </a:defRPr>
            </a:lvl1pPr>
            <a:lvl2pPr lvl="1" algn="ctr">
              <a:lnSpc>
                <a:spcPct val="100000"/>
              </a:lnSpc>
              <a:spcBef>
                <a:spcPts val="0"/>
              </a:spcBef>
              <a:spcAft>
                <a:spcPts val="0"/>
              </a:spcAft>
              <a:buClr>
                <a:schemeClr val="lt1"/>
              </a:buClr>
              <a:buSzPts val="1600"/>
              <a:buFont typeface="Big Shoulders Text Light"/>
              <a:buChar char="○"/>
              <a:defRPr sz="1600">
                <a:solidFill>
                  <a:schemeClr val="lt1"/>
                </a:solidFill>
                <a:latin typeface="Big Shoulders Text Light"/>
                <a:ea typeface="Big Shoulders Text Light"/>
                <a:cs typeface="Big Shoulders Text Light"/>
                <a:sym typeface="Big Shoulders Text Light"/>
              </a:defRPr>
            </a:lvl2pPr>
            <a:lvl3pPr lvl="2" algn="ctr">
              <a:lnSpc>
                <a:spcPct val="100000"/>
              </a:lnSpc>
              <a:spcBef>
                <a:spcPts val="0"/>
              </a:spcBef>
              <a:spcAft>
                <a:spcPts val="0"/>
              </a:spcAft>
              <a:buClr>
                <a:schemeClr val="lt1"/>
              </a:buClr>
              <a:buSzPts val="1600"/>
              <a:buFont typeface="Big Shoulders Text Light"/>
              <a:buChar char="■"/>
              <a:defRPr sz="1600">
                <a:solidFill>
                  <a:schemeClr val="lt1"/>
                </a:solidFill>
                <a:latin typeface="Big Shoulders Text Light"/>
                <a:ea typeface="Big Shoulders Text Light"/>
                <a:cs typeface="Big Shoulders Text Light"/>
                <a:sym typeface="Big Shoulders Text Light"/>
              </a:defRPr>
            </a:lvl3pPr>
            <a:lvl4pPr lvl="3" algn="ctr">
              <a:lnSpc>
                <a:spcPct val="100000"/>
              </a:lnSpc>
              <a:spcBef>
                <a:spcPts val="0"/>
              </a:spcBef>
              <a:spcAft>
                <a:spcPts val="0"/>
              </a:spcAft>
              <a:buClr>
                <a:schemeClr val="lt1"/>
              </a:buClr>
              <a:buSzPts val="1600"/>
              <a:buFont typeface="Big Shoulders Text Light"/>
              <a:buChar char="●"/>
              <a:defRPr sz="1600">
                <a:solidFill>
                  <a:schemeClr val="lt1"/>
                </a:solidFill>
                <a:latin typeface="Big Shoulders Text Light"/>
                <a:ea typeface="Big Shoulders Text Light"/>
                <a:cs typeface="Big Shoulders Text Light"/>
                <a:sym typeface="Big Shoulders Text Light"/>
              </a:defRPr>
            </a:lvl4pPr>
            <a:lvl5pPr lvl="4" algn="ctr">
              <a:lnSpc>
                <a:spcPct val="100000"/>
              </a:lnSpc>
              <a:spcBef>
                <a:spcPts val="0"/>
              </a:spcBef>
              <a:spcAft>
                <a:spcPts val="0"/>
              </a:spcAft>
              <a:buClr>
                <a:schemeClr val="lt1"/>
              </a:buClr>
              <a:buSzPts val="1600"/>
              <a:buFont typeface="Big Shoulders Text Light"/>
              <a:buChar char="○"/>
              <a:defRPr sz="1600">
                <a:solidFill>
                  <a:schemeClr val="lt1"/>
                </a:solidFill>
                <a:latin typeface="Big Shoulders Text Light"/>
                <a:ea typeface="Big Shoulders Text Light"/>
                <a:cs typeface="Big Shoulders Text Light"/>
                <a:sym typeface="Big Shoulders Text Light"/>
              </a:defRPr>
            </a:lvl5pPr>
            <a:lvl6pPr lvl="5" algn="ctr">
              <a:lnSpc>
                <a:spcPct val="100000"/>
              </a:lnSpc>
              <a:spcBef>
                <a:spcPts val="0"/>
              </a:spcBef>
              <a:spcAft>
                <a:spcPts val="0"/>
              </a:spcAft>
              <a:buClr>
                <a:schemeClr val="lt1"/>
              </a:buClr>
              <a:buSzPts val="1600"/>
              <a:buFont typeface="Big Shoulders Text Light"/>
              <a:buChar char="■"/>
              <a:defRPr sz="1600">
                <a:solidFill>
                  <a:schemeClr val="lt1"/>
                </a:solidFill>
                <a:latin typeface="Big Shoulders Text Light"/>
                <a:ea typeface="Big Shoulders Text Light"/>
                <a:cs typeface="Big Shoulders Text Light"/>
                <a:sym typeface="Big Shoulders Text Light"/>
              </a:defRPr>
            </a:lvl6pPr>
            <a:lvl7pPr lvl="6" algn="ctr">
              <a:lnSpc>
                <a:spcPct val="100000"/>
              </a:lnSpc>
              <a:spcBef>
                <a:spcPts val="0"/>
              </a:spcBef>
              <a:spcAft>
                <a:spcPts val="0"/>
              </a:spcAft>
              <a:buClr>
                <a:schemeClr val="lt1"/>
              </a:buClr>
              <a:buSzPts val="1600"/>
              <a:buFont typeface="Big Shoulders Text Light"/>
              <a:buChar char="●"/>
              <a:defRPr sz="1600">
                <a:solidFill>
                  <a:schemeClr val="lt1"/>
                </a:solidFill>
                <a:latin typeface="Big Shoulders Text Light"/>
                <a:ea typeface="Big Shoulders Text Light"/>
                <a:cs typeface="Big Shoulders Text Light"/>
                <a:sym typeface="Big Shoulders Text Light"/>
              </a:defRPr>
            </a:lvl7pPr>
            <a:lvl8pPr lvl="7" algn="ctr">
              <a:lnSpc>
                <a:spcPct val="100000"/>
              </a:lnSpc>
              <a:spcBef>
                <a:spcPts val="0"/>
              </a:spcBef>
              <a:spcAft>
                <a:spcPts val="0"/>
              </a:spcAft>
              <a:buClr>
                <a:schemeClr val="lt1"/>
              </a:buClr>
              <a:buSzPts val="1600"/>
              <a:buFont typeface="Big Shoulders Text Light"/>
              <a:buChar char="○"/>
              <a:defRPr sz="1600">
                <a:solidFill>
                  <a:schemeClr val="lt1"/>
                </a:solidFill>
                <a:latin typeface="Big Shoulders Text Light"/>
                <a:ea typeface="Big Shoulders Text Light"/>
                <a:cs typeface="Big Shoulders Text Light"/>
                <a:sym typeface="Big Shoulders Text Light"/>
              </a:defRPr>
            </a:lvl8pPr>
            <a:lvl9pPr lvl="8" algn="ctr">
              <a:lnSpc>
                <a:spcPct val="100000"/>
              </a:lnSpc>
              <a:spcBef>
                <a:spcPts val="0"/>
              </a:spcBef>
              <a:spcAft>
                <a:spcPts val="0"/>
              </a:spcAft>
              <a:buClr>
                <a:schemeClr val="lt1"/>
              </a:buClr>
              <a:buSzPts val="1600"/>
              <a:buFont typeface="Big Shoulders Text Light"/>
              <a:buChar char="■"/>
              <a:defRPr sz="1600">
                <a:solidFill>
                  <a:schemeClr val="lt1"/>
                </a:solidFill>
                <a:latin typeface="Big Shoulders Text Light"/>
                <a:ea typeface="Big Shoulders Text Light"/>
                <a:cs typeface="Big Shoulders Text Light"/>
                <a:sym typeface="Big Shoulders Text Light"/>
              </a:defRPr>
            </a:lvl9pPr>
          </a:lstStyle>
          <a:p/>
        </p:txBody>
      </p:sp>
      <p:sp>
        <p:nvSpPr>
          <p:cNvPr id="551" name="Google Shape;551;p66"/>
          <p:cNvSpPr txBox="1"/>
          <p:nvPr/>
        </p:nvSpPr>
        <p:spPr>
          <a:xfrm>
            <a:off x="2486000" y="3864382"/>
            <a:ext cx="4172700" cy="36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lt1"/>
                </a:solidFill>
                <a:latin typeface="Big Shoulders Text Light"/>
                <a:ea typeface="Big Shoulders Text Light"/>
                <a:cs typeface="Big Shoulders Text Light"/>
                <a:sym typeface="Big Shoulders Text Light"/>
              </a:rPr>
              <a:t>CREDITS: This presentation template was created by </a:t>
            </a:r>
            <a:r>
              <a:rPr b="0" i="0" lang="en" sz="1000" u="none" cap="none" strike="noStrike">
                <a:solidFill>
                  <a:schemeClr val="lt1"/>
                </a:solidFill>
                <a:uFill>
                  <a:noFill/>
                </a:uFill>
                <a:latin typeface="Big Shoulders Text Light"/>
                <a:ea typeface="Big Shoulders Text Light"/>
                <a:cs typeface="Big Shoulders Text Light"/>
                <a:sym typeface="Big Shoulders Text Light"/>
                <a:hlinkClick r:id="rId2">
                  <a:extLst>
                    <a:ext uri="{A12FA001-AC4F-418D-AE19-62706E023703}">
                      <ahyp:hlinkClr val="tx"/>
                    </a:ext>
                  </a:extLst>
                </a:hlinkClick>
              </a:rPr>
              <a:t>Slidesgo</a:t>
            </a:r>
            <a:r>
              <a:rPr b="0" i="0" lang="en" sz="1000" u="none" cap="none" strike="noStrike">
                <a:solidFill>
                  <a:schemeClr val="lt1"/>
                </a:solidFill>
                <a:latin typeface="Big Shoulders Text Light"/>
                <a:ea typeface="Big Shoulders Text Light"/>
                <a:cs typeface="Big Shoulders Text Light"/>
                <a:sym typeface="Big Shoulders Text Light"/>
              </a:rPr>
              <a:t>, including icons by </a:t>
            </a:r>
            <a:r>
              <a:rPr b="0" i="0" lang="en" sz="1000" u="none" cap="none" strike="noStrike">
                <a:solidFill>
                  <a:schemeClr val="lt1"/>
                </a:solidFill>
                <a:uFill>
                  <a:noFill/>
                </a:uFill>
                <a:latin typeface="Big Shoulders Text Light"/>
                <a:ea typeface="Big Shoulders Text Light"/>
                <a:cs typeface="Big Shoulders Text Light"/>
                <a:sym typeface="Big Shoulders Text Light"/>
                <a:hlinkClick r:id="rId3">
                  <a:extLst>
                    <a:ext uri="{A12FA001-AC4F-418D-AE19-62706E023703}">
                      <ahyp:hlinkClr val="tx"/>
                    </a:ext>
                  </a:extLst>
                </a:hlinkClick>
              </a:rPr>
              <a:t>Flaticon</a:t>
            </a:r>
            <a:r>
              <a:rPr b="0" i="0" lang="en" sz="1000" u="none" cap="none" strike="noStrike">
                <a:solidFill>
                  <a:schemeClr val="lt1"/>
                </a:solidFill>
                <a:latin typeface="Big Shoulders Text Light"/>
                <a:ea typeface="Big Shoulders Text Light"/>
                <a:cs typeface="Big Shoulders Text Light"/>
                <a:sym typeface="Big Shoulders Text Light"/>
              </a:rPr>
              <a:t>, and infographics &amp; images by </a:t>
            </a:r>
            <a:r>
              <a:rPr b="0" i="0" lang="en" sz="1000" u="none" cap="none" strike="noStrike">
                <a:solidFill>
                  <a:schemeClr val="lt1"/>
                </a:solidFill>
                <a:uFill>
                  <a:noFill/>
                </a:uFill>
                <a:latin typeface="Big Shoulders Text Light"/>
                <a:ea typeface="Big Shoulders Text Light"/>
                <a:cs typeface="Big Shoulders Text Light"/>
                <a:sym typeface="Big Shoulders Text Light"/>
                <a:hlinkClick r:id="rId4">
                  <a:extLst>
                    <a:ext uri="{A12FA001-AC4F-418D-AE19-62706E023703}">
                      <ahyp:hlinkClr val="tx"/>
                    </a:ext>
                  </a:extLst>
                </a:hlinkClick>
              </a:rPr>
              <a:t>Freepik</a:t>
            </a:r>
            <a:r>
              <a:rPr b="0" i="0" lang="en" sz="1000" u="none" cap="none" strike="noStrike">
                <a:solidFill>
                  <a:schemeClr val="lt1"/>
                </a:solidFill>
                <a:latin typeface="Big Shoulders Text Light"/>
                <a:ea typeface="Big Shoulders Text Light"/>
                <a:cs typeface="Big Shoulders Text Light"/>
                <a:sym typeface="Big Shoulders Text Light"/>
              </a:rPr>
              <a:t>. </a:t>
            </a:r>
            <a:endParaRPr b="0" i="0" sz="1400" u="none" cap="none" strike="noStrike">
              <a:solidFill>
                <a:schemeClr val="lt1"/>
              </a:solidFill>
              <a:latin typeface="Big Shoulders Text Light"/>
              <a:ea typeface="Big Shoulders Text Light"/>
              <a:cs typeface="Big Shoulders Text Light"/>
              <a:sym typeface="Big Shoulders Text Light"/>
            </a:endParaRPr>
          </a:p>
        </p:txBody>
      </p:sp>
      <p:grpSp>
        <p:nvGrpSpPr>
          <p:cNvPr id="552" name="Google Shape;552;p66"/>
          <p:cNvGrpSpPr/>
          <p:nvPr/>
        </p:nvGrpSpPr>
        <p:grpSpPr>
          <a:xfrm>
            <a:off x="-517700" y="-810950"/>
            <a:ext cx="3129400" cy="3128950"/>
            <a:chOff x="-517700" y="-810950"/>
            <a:chExt cx="3129400" cy="3128950"/>
          </a:xfrm>
        </p:grpSpPr>
        <p:sp>
          <p:nvSpPr>
            <p:cNvPr id="553" name="Google Shape;553;p66"/>
            <p:cNvSpPr/>
            <p:nvPr/>
          </p:nvSpPr>
          <p:spPr>
            <a:xfrm>
              <a:off x="-517700" y="-810950"/>
              <a:ext cx="3129400" cy="3128950"/>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6"/>
            <p:cNvSpPr/>
            <p:nvPr/>
          </p:nvSpPr>
          <p:spPr>
            <a:xfrm>
              <a:off x="-385350" y="-716475"/>
              <a:ext cx="2902575" cy="2902600"/>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6"/>
            <p:cNvSpPr/>
            <p:nvPr/>
          </p:nvSpPr>
          <p:spPr>
            <a:xfrm>
              <a:off x="-253450" y="-622000"/>
              <a:ext cx="2676200" cy="2676225"/>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6"/>
            <p:cNvSpPr/>
            <p:nvPr/>
          </p:nvSpPr>
          <p:spPr>
            <a:xfrm>
              <a:off x="-121550" y="-527975"/>
              <a:ext cx="2449850" cy="2450300"/>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6"/>
            <p:cNvSpPr/>
            <p:nvPr/>
          </p:nvSpPr>
          <p:spPr>
            <a:xfrm>
              <a:off x="10325" y="-433525"/>
              <a:ext cx="2223500" cy="2223500"/>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6"/>
            <p:cNvSpPr/>
            <p:nvPr/>
          </p:nvSpPr>
          <p:spPr>
            <a:xfrm>
              <a:off x="142225" y="-339050"/>
              <a:ext cx="1997125" cy="1997125"/>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6"/>
            <p:cNvSpPr/>
            <p:nvPr/>
          </p:nvSpPr>
          <p:spPr>
            <a:xfrm>
              <a:off x="274125" y="-244575"/>
              <a:ext cx="1770750" cy="1770775"/>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6"/>
            <p:cNvSpPr/>
            <p:nvPr/>
          </p:nvSpPr>
          <p:spPr>
            <a:xfrm>
              <a:off x="406000" y="-150100"/>
              <a:ext cx="1544400" cy="1544400"/>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6"/>
            <p:cNvSpPr/>
            <p:nvPr/>
          </p:nvSpPr>
          <p:spPr>
            <a:xfrm>
              <a:off x="537900" y="-55625"/>
              <a:ext cx="1318050" cy="1318025"/>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6"/>
            <p:cNvSpPr/>
            <p:nvPr/>
          </p:nvSpPr>
          <p:spPr>
            <a:xfrm>
              <a:off x="670250" y="38825"/>
              <a:ext cx="1091225" cy="1091700"/>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6"/>
            <p:cNvSpPr/>
            <p:nvPr/>
          </p:nvSpPr>
          <p:spPr>
            <a:xfrm>
              <a:off x="802150" y="133300"/>
              <a:ext cx="864850" cy="865325"/>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6"/>
            <p:cNvSpPr/>
            <p:nvPr/>
          </p:nvSpPr>
          <p:spPr>
            <a:xfrm>
              <a:off x="934050" y="227775"/>
              <a:ext cx="638475" cy="638500"/>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6"/>
            <p:cNvSpPr/>
            <p:nvPr/>
          </p:nvSpPr>
          <p:spPr>
            <a:xfrm>
              <a:off x="1065925" y="322250"/>
              <a:ext cx="412150" cy="412125"/>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 name="Google Shape;566;p66"/>
          <p:cNvGrpSpPr/>
          <p:nvPr/>
        </p:nvGrpSpPr>
        <p:grpSpPr>
          <a:xfrm>
            <a:off x="7109500" y="3213300"/>
            <a:ext cx="3129400" cy="3128950"/>
            <a:chOff x="300925" y="-514300"/>
            <a:chExt cx="3129400" cy="3128950"/>
          </a:xfrm>
        </p:grpSpPr>
        <p:sp>
          <p:nvSpPr>
            <p:cNvPr id="567" name="Google Shape;567;p66"/>
            <p:cNvSpPr/>
            <p:nvPr/>
          </p:nvSpPr>
          <p:spPr>
            <a:xfrm flipH="1">
              <a:off x="300925" y="-514300"/>
              <a:ext cx="3129400" cy="3128950"/>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6"/>
            <p:cNvSpPr/>
            <p:nvPr/>
          </p:nvSpPr>
          <p:spPr>
            <a:xfrm flipH="1">
              <a:off x="395400" y="-419825"/>
              <a:ext cx="2902575" cy="2902600"/>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6"/>
            <p:cNvSpPr/>
            <p:nvPr/>
          </p:nvSpPr>
          <p:spPr>
            <a:xfrm flipH="1">
              <a:off x="489875" y="-325350"/>
              <a:ext cx="2676200" cy="2676225"/>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6"/>
            <p:cNvSpPr/>
            <p:nvPr/>
          </p:nvSpPr>
          <p:spPr>
            <a:xfrm flipH="1">
              <a:off x="584325" y="-231325"/>
              <a:ext cx="2449850" cy="2450300"/>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6"/>
            <p:cNvSpPr/>
            <p:nvPr/>
          </p:nvSpPr>
          <p:spPr>
            <a:xfrm flipH="1">
              <a:off x="678800" y="-136875"/>
              <a:ext cx="2223500" cy="2223500"/>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6"/>
            <p:cNvSpPr/>
            <p:nvPr/>
          </p:nvSpPr>
          <p:spPr>
            <a:xfrm flipH="1">
              <a:off x="773275" y="-42400"/>
              <a:ext cx="1997125" cy="1997125"/>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6"/>
            <p:cNvSpPr/>
            <p:nvPr/>
          </p:nvSpPr>
          <p:spPr>
            <a:xfrm flipH="1">
              <a:off x="867750" y="52075"/>
              <a:ext cx="1770750" cy="1770775"/>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6"/>
            <p:cNvSpPr/>
            <p:nvPr/>
          </p:nvSpPr>
          <p:spPr>
            <a:xfrm flipH="1">
              <a:off x="962225" y="146550"/>
              <a:ext cx="1544400" cy="1544400"/>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6"/>
            <p:cNvSpPr/>
            <p:nvPr/>
          </p:nvSpPr>
          <p:spPr>
            <a:xfrm flipH="1">
              <a:off x="1056675" y="241025"/>
              <a:ext cx="1318050" cy="1318025"/>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6"/>
            <p:cNvSpPr/>
            <p:nvPr/>
          </p:nvSpPr>
          <p:spPr>
            <a:xfrm flipH="1">
              <a:off x="1151150" y="335475"/>
              <a:ext cx="1091225" cy="1091700"/>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6"/>
            <p:cNvSpPr/>
            <p:nvPr/>
          </p:nvSpPr>
          <p:spPr>
            <a:xfrm flipH="1">
              <a:off x="1245625" y="429950"/>
              <a:ext cx="864850" cy="865325"/>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6"/>
            <p:cNvSpPr/>
            <p:nvPr/>
          </p:nvSpPr>
          <p:spPr>
            <a:xfrm flipH="1">
              <a:off x="1340100" y="524425"/>
              <a:ext cx="638475" cy="638500"/>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6"/>
            <p:cNvSpPr/>
            <p:nvPr/>
          </p:nvSpPr>
          <p:spPr>
            <a:xfrm flipH="1">
              <a:off x="1434550" y="618900"/>
              <a:ext cx="412150" cy="412125"/>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_1">
    <p:spTree>
      <p:nvGrpSpPr>
        <p:cNvPr id="580" name="Shape 580"/>
        <p:cNvGrpSpPr/>
        <p:nvPr/>
      </p:nvGrpSpPr>
      <p:grpSpPr>
        <a:xfrm>
          <a:off x="0" y="0"/>
          <a:ext cx="0" cy="0"/>
          <a:chOff x="0" y="0"/>
          <a:chExt cx="0" cy="0"/>
        </a:xfrm>
      </p:grpSpPr>
      <p:sp>
        <p:nvSpPr>
          <p:cNvPr id="581" name="Google Shape;581;p67"/>
          <p:cNvSpPr txBox="1"/>
          <p:nvPr>
            <p:ph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82" name="Google Shape;582;p67"/>
          <p:cNvSpPr txBox="1"/>
          <p:nvPr>
            <p:ph idx="1" type="body"/>
          </p:nvPr>
        </p:nvSpPr>
        <p:spPr>
          <a:xfrm>
            <a:off x="707500" y="1237675"/>
            <a:ext cx="3712200" cy="33711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1600"/>
              </a:spcBef>
              <a:spcAft>
                <a:spcPts val="0"/>
              </a:spcAft>
              <a:buSzPts val="1600"/>
              <a:buChar char="■"/>
              <a:defRPr/>
            </a:lvl3pPr>
            <a:lvl4pPr indent="-330200" lvl="3" marL="1828800" algn="l">
              <a:lnSpc>
                <a:spcPct val="115000"/>
              </a:lnSpc>
              <a:spcBef>
                <a:spcPts val="1600"/>
              </a:spcBef>
              <a:spcAft>
                <a:spcPts val="0"/>
              </a:spcAft>
              <a:buSzPts val="1600"/>
              <a:buChar char="●"/>
              <a:defRPr/>
            </a:lvl4pPr>
            <a:lvl5pPr indent="-330200" lvl="4" marL="2286000" algn="l">
              <a:lnSpc>
                <a:spcPct val="115000"/>
              </a:lnSpc>
              <a:spcBef>
                <a:spcPts val="1600"/>
              </a:spcBef>
              <a:spcAft>
                <a:spcPts val="0"/>
              </a:spcAft>
              <a:buSzPts val="1600"/>
              <a:buChar char="○"/>
              <a:defRPr/>
            </a:lvl5pPr>
            <a:lvl6pPr indent="-330200" lvl="5" marL="2743200" algn="l">
              <a:lnSpc>
                <a:spcPct val="115000"/>
              </a:lnSpc>
              <a:spcBef>
                <a:spcPts val="1600"/>
              </a:spcBef>
              <a:spcAft>
                <a:spcPts val="0"/>
              </a:spcAft>
              <a:buSzPts val="1600"/>
              <a:buChar char="■"/>
              <a:defRPr/>
            </a:lvl6pPr>
            <a:lvl7pPr indent="-330200" lvl="6" marL="3200400" algn="l">
              <a:lnSpc>
                <a:spcPct val="115000"/>
              </a:lnSpc>
              <a:spcBef>
                <a:spcPts val="1600"/>
              </a:spcBef>
              <a:spcAft>
                <a:spcPts val="0"/>
              </a:spcAft>
              <a:buSzPts val="1600"/>
              <a:buChar char="●"/>
              <a:defRPr/>
            </a:lvl7pPr>
            <a:lvl8pPr indent="-330200" lvl="7" marL="3657600" algn="l">
              <a:lnSpc>
                <a:spcPct val="115000"/>
              </a:lnSpc>
              <a:spcBef>
                <a:spcPts val="1600"/>
              </a:spcBef>
              <a:spcAft>
                <a:spcPts val="0"/>
              </a:spcAft>
              <a:buSzPts val="1600"/>
              <a:buChar char="○"/>
              <a:defRPr/>
            </a:lvl8pPr>
            <a:lvl9pPr indent="-330200" lvl="8" marL="4114800" algn="l">
              <a:lnSpc>
                <a:spcPct val="115000"/>
              </a:lnSpc>
              <a:spcBef>
                <a:spcPts val="1600"/>
              </a:spcBef>
              <a:spcAft>
                <a:spcPts val="1600"/>
              </a:spcAft>
              <a:buSzPts val="1600"/>
              <a:buChar char="■"/>
              <a:defRPr/>
            </a:lvl9pPr>
          </a:lstStyle>
          <a:p/>
        </p:txBody>
      </p:sp>
      <p:sp>
        <p:nvSpPr>
          <p:cNvPr id="583" name="Google Shape;583;p67"/>
          <p:cNvSpPr txBox="1"/>
          <p:nvPr>
            <p:ph idx="2" type="body"/>
          </p:nvPr>
        </p:nvSpPr>
        <p:spPr>
          <a:xfrm>
            <a:off x="4710975" y="1237675"/>
            <a:ext cx="3712200" cy="33711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1600"/>
              </a:spcBef>
              <a:spcAft>
                <a:spcPts val="0"/>
              </a:spcAft>
              <a:buSzPts val="1600"/>
              <a:buChar char="■"/>
              <a:defRPr/>
            </a:lvl3pPr>
            <a:lvl4pPr indent="-330200" lvl="3" marL="1828800" algn="l">
              <a:lnSpc>
                <a:spcPct val="115000"/>
              </a:lnSpc>
              <a:spcBef>
                <a:spcPts val="1600"/>
              </a:spcBef>
              <a:spcAft>
                <a:spcPts val="0"/>
              </a:spcAft>
              <a:buSzPts val="1600"/>
              <a:buChar char="●"/>
              <a:defRPr/>
            </a:lvl4pPr>
            <a:lvl5pPr indent="-330200" lvl="4" marL="2286000" algn="l">
              <a:lnSpc>
                <a:spcPct val="115000"/>
              </a:lnSpc>
              <a:spcBef>
                <a:spcPts val="1600"/>
              </a:spcBef>
              <a:spcAft>
                <a:spcPts val="0"/>
              </a:spcAft>
              <a:buSzPts val="1600"/>
              <a:buChar char="○"/>
              <a:defRPr/>
            </a:lvl5pPr>
            <a:lvl6pPr indent="-330200" lvl="5" marL="2743200" algn="l">
              <a:lnSpc>
                <a:spcPct val="115000"/>
              </a:lnSpc>
              <a:spcBef>
                <a:spcPts val="1600"/>
              </a:spcBef>
              <a:spcAft>
                <a:spcPts val="0"/>
              </a:spcAft>
              <a:buSzPts val="1600"/>
              <a:buChar char="■"/>
              <a:defRPr/>
            </a:lvl6pPr>
            <a:lvl7pPr indent="-330200" lvl="6" marL="3200400" algn="l">
              <a:lnSpc>
                <a:spcPct val="115000"/>
              </a:lnSpc>
              <a:spcBef>
                <a:spcPts val="1600"/>
              </a:spcBef>
              <a:spcAft>
                <a:spcPts val="0"/>
              </a:spcAft>
              <a:buSzPts val="1600"/>
              <a:buChar char="●"/>
              <a:defRPr/>
            </a:lvl7pPr>
            <a:lvl8pPr indent="-330200" lvl="7" marL="3657600" algn="l">
              <a:lnSpc>
                <a:spcPct val="115000"/>
              </a:lnSpc>
              <a:spcBef>
                <a:spcPts val="1600"/>
              </a:spcBef>
              <a:spcAft>
                <a:spcPts val="0"/>
              </a:spcAft>
              <a:buSzPts val="1600"/>
              <a:buChar char="○"/>
              <a:defRPr/>
            </a:lvl8pPr>
            <a:lvl9pPr indent="-330200" lvl="8" marL="4114800" algn="l">
              <a:lnSpc>
                <a:spcPct val="115000"/>
              </a:lnSpc>
              <a:spcBef>
                <a:spcPts val="1600"/>
              </a:spcBef>
              <a:spcAft>
                <a:spcPts val="1600"/>
              </a:spcAft>
              <a:buSzPts val="1600"/>
              <a:buChar char="■"/>
              <a:defRPr/>
            </a:lvl9pPr>
          </a:lstStyle>
          <a:p/>
        </p:txBody>
      </p:sp>
      <p:grpSp>
        <p:nvGrpSpPr>
          <p:cNvPr id="584" name="Google Shape;584;p67"/>
          <p:cNvGrpSpPr/>
          <p:nvPr/>
        </p:nvGrpSpPr>
        <p:grpSpPr>
          <a:xfrm>
            <a:off x="-1738225" y="-2808425"/>
            <a:ext cx="4624725" cy="4238675"/>
            <a:chOff x="-1738225" y="-2808425"/>
            <a:chExt cx="4624725" cy="4238675"/>
          </a:xfrm>
        </p:grpSpPr>
        <p:sp>
          <p:nvSpPr>
            <p:cNvPr id="585" name="Google Shape;585;p67"/>
            <p:cNvSpPr/>
            <p:nvPr/>
          </p:nvSpPr>
          <p:spPr>
            <a:xfrm>
              <a:off x="-80150" y="-1444425"/>
              <a:ext cx="1308575" cy="1511425"/>
            </a:xfrm>
            <a:custGeom>
              <a:rect b="b" l="l" r="r" t="t"/>
              <a:pathLst>
                <a:path extrusionOk="0" fill="none" h="60457" w="52343">
                  <a:moveTo>
                    <a:pt x="1" y="15107"/>
                  </a:moveTo>
                  <a:lnTo>
                    <a:pt x="26171" y="0"/>
                  </a:lnTo>
                  <a:lnTo>
                    <a:pt x="52342" y="15107"/>
                  </a:lnTo>
                  <a:lnTo>
                    <a:pt x="52342" y="45320"/>
                  </a:lnTo>
                  <a:lnTo>
                    <a:pt x="26171" y="60457"/>
                  </a:lnTo>
                  <a:lnTo>
                    <a:pt x="1" y="45320"/>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7"/>
            <p:cNvSpPr/>
            <p:nvPr/>
          </p:nvSpPr>
          <p:spPr>
            <a:xfrm>
              <a:off x="-287600" y="-1615400"/>
              <a:ext cx="1723475" cy="1852625"/>
            </a:xfrm>
            <a:custGeom>
              <a:rect b="b" l="l" r="r" t="t"/>
              <a:pathLst>
                <a:path extrusionOk="0" fill="none" h="74105" w="68939">
                  <a:moveTo>
                    <a:pt x="1" y="22675"/>
                  </a:moveTo>
                  <a:lnTo>
                    <a:pt x="29697" y="0"/>
                  </a:lnTo>
                  <a:lnTo>
                    <a:pt x="64166" y="14408"/>
                  </a:lnTo>
                  <a:lnTo>
                    <a:pt x="68938" y="51460"/>
                  </a:lnTo>
                  <a:lnTo>
                    <a:pt x="39242" y="74105"/>
                  </a:lnTo>
                  <a:lnTo>
                    <a:pt x="4773" y="59697"/>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7"/>
            <p:cNvSpPr/>
            <p:nvPr/>
          </p:nvSpPr>
          <p:spPr>
            <a:xfrm>
              <a:off x="-495050" y="-1785625"/>
              <a:ext cx="2137600" cy="2193075"/>
            </a:xfrm>
            <a:custGeom>
              <a:rect b="b" l="l" r="r" t="t"/>
              <a:pathLst>
                <a:path extrusionOk="0" fill="none" h="87723" w="85504">
                  <a:moveTo>
                    <a:pt x="1" y="30183"/>
                  </a:moveTo>
                  <a:lnTo>
                    <a:pt x="33223" y="1"/>
                  </a:lnTo>
                  <a:lnTo>
                    <a:pt x="75990" y="13679"/>
                  </a:lnTo>
                  <a:lnTo>
                    <a:pt x="85504" y="57539"/>
                  </a:lnTo>
                  <a:lnTo>
                    <a:pt x="52312" y="87722"/>
                  </a:lnTo>
                  <a:lnTo>
                    <a:pt x="9545" y="74044"/>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7"/>
            <p:cNvSpPr/>
            <p:nvPr/>
          </p:nvSpPr>
          <p:spPr>
            <a:xfrm>
              <a:off x="-701750" y="-1955850"/>
              <a:ext cx="2551750" cy="2534275"/>
            </a:xfrm>
            <a:custGeom>
              <a:rect b="b" l="l" r="r" t="t"/>
              <a:pathLst>
                <a:path extrusionOk="0" fill="none" h="101371" w="102070">
                  <a:moveTo>
                    <a:pt x="1" y="37722"/>
                  </a:moveTo>
                  <a:lnTo>
                    <a:pt x="36719" y="1"/>
                  </a:lnTo>
                  <a:lnTo>
                    <a:pt x="87784" y="12949"/>
                  </a:lnTo>
                  <a:lnTo>
                    <a:pt x="102070" y="63619"/>
                  </a:lnTo>
                  <a:lnTo>
                    <a:pt x="65321" y="101370"/>
                  </a:lnTo>
                  <a:lnTo>
                    <a:pt x="14287" y="88391"/>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7"/>
            <p:cNvSpPr/>
            <p:nvPr/>
          </p:nvSpPr>
          <p:spPr>
            <a:xfrm>
              <a:off x="-909200" y="-2126825"/>
              <a:ext cx="2966650" cy="2875450"/>
            </a:xfrm>
            <a:custGeom>
              <a:rect b="b" l="l" r="r" t="t"/>
              <a:pathLst>
                <a:path extrusionOk="0" fill="none" h="115018" w="118666">
                  <a:moveTo>
                    <a:pt x="1" y="45290"/>
                  </a:moveTo>
                  <a:lnTo>
                    <a:pt x="40245" y="1"/>
                  </a:lnTo>
                  <a:lnTo>
                    <a:pt x="99577" y="12250"/>
                  </a:lnTo>
                  <a:lnTo>
                    <a:pt x="118666" y="69759"/>
                  </a:lnTo>
                  <a:lnTo>
                    <a:pt x="78391" y="115018"/>
                  </a:lnTo>
                  <a:lnTo>
                    <a:pt x="19059" y="102768"/>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7"/>
            <p:cNvSpPr/>
            <p:nvPr/>
          </p:nvSpPr>
          <p:spPr>
            <a:xfrm>
              <a:off x="-1116650" y="-2297025"/>
              <a:ext cx="3381550" cy="3215875"/>
            </a:xfrm>
            <a:custGeom>
              <a:rect b="b" l="l" r="r" t="t"/>
              <a:pathLst>
                <a:path extrusionOk="0" fill="none" h="128635" w="135262">
                  <a:moveTo>
                    <a:pt x="1" y="52797"/>
                  </a:moveTo>
                  <a:lnTo>
                    <a:pt x="43801" y="0"/>
                  </a:lnTo>
                  <a:lnTo>
                    <a:pt x="111401" y="11520"/>
                  </a:lnTo>
                  <a:lnTo>
                    <a:pt x="135262" y="75837"/>
                  </a:lnTo>
                  <a:lnTo>
                    <a:pt x="91462" y="128634"/>
                  </a:lnTo>
                  <a:lnTo>
                    <a:pt x="23831" y="117114"/>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7"/>
            <p:cNvSpPr/>
            <p:nvPr/>
          </p:nvSpPr>
          <p:spPr>
            <a:xfrm>
              <a:off x="-1324100" y="-2467250"/>
              <a:ext cx="3795700" cy="3557075"/>
            </a:xfrm>
            <a:custGeom>
              <a:rect b="b" l="l" r="r" t="t"/>
              <a:pathLst>
                <a:path extrusionOk="0" fill="none" h="142283" w="151828">
                  <a:moveTo>
                    <a:pt x="1" y="60336"/>
                  </a:moveTo>
                  <a:lnTo>
                    <a:pt x="47327" y="1"/>
                  </a:lnTo>
                  <a:lnTo>
                    <a:pt x="123225" y="10791"/>
                  </a:lnTo>
                  <a:lnTo>
                    <a:pt x="151827" y="81917"/>
                  </a:lnTo>
                  <a:lnTo>
                    <a:pt x="104532" y="142282"/>
                  </a:lnTo>
                  <a:lnTo>
                    <a:pt x="28634" y="131462"/>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7"/>
            <p:cNvSpPr/>
            <p:nvPr/>
          </p:nvSpPr>
          <p:spPr>
            <a:xfrm>
              <a:off x="-1530775" y="-2638225"/>
              <a:ext cx="4209825" cy="3898250"/>
            </a:xfrm>
            <a:custGeom>
              <a:rect b="b" l="l" r="r" t="t"/>
              <a:pathLst>
                <a:path extrusionOk="0" fill="none" h="155930" w="168393">
                  <a:moveTo>
                    <a:pt x="0" y="67904"/>
                  </a:moveTo>
                  <a:lnTo>
                    <a:pt x="50822" y="1"/>
                  </a:lnTo>
                  <a:lnTo>
                    <a:pt x="135018" y="10092"/>
                  </a:lnTo>
                  <a:lnTo>
                    <a:pt x="168392" y="88057"/>
                  </a:lnTo>
                  <a:lnTo>
                    <a:pt x="117571" y="155930"/>
                  </a:lnTo>
                  <a:lnTo>
                    <a:pt x="33375" y="145839"/>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7"/>
            <p:cNvSpPr/>
            <p:nvPr/>
          </p:nvSpPr>
          <p:spPr>
            <a:xfrm>
              <a:off x="-1738225" y="-2808425"/>
              <a:ext cx="4624725" cy="4238675"/>
            </a:xfrm>
            <a:custGeom>
              <a:rect b="b" l="l" r="r" t="t"/>
              <a:pathLst>
                <a:path extrusionOk="0" fill="none" h="169547" w="184989">
                  <a:moveTo>
                    <a:pt x="0" y="75411"/>
                  </a:moveTo>
                  <a:lnTo>
                    <a:pt x="54348" y="0"/>
                  </a:lnTo>
                  <a:lnTo>
                    <a:pt x="146842" y="9362"/>
                  </a:lnTo>
                  <a:lnTo>
                    <a:pt x="184989" y="94135"/>
                  </a:lnTo>
                  <a:lnTo>
                    <a:pt x="130641" y="169547"/>
                  </a:lnTo>
                  <a:lnTo>
                    <a:pt x="38147" y="160185"/>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 name="Google Shape;594;p67"/>
          <p:cNvGrpSpPr/>
          <p:nvPr/>
        </p:nvGrpSpPr>
        <p:grpSpPr>
          <a:xfrm>
            <a:off x="5359300" y="4206150"/>
            <a:ext cx="4624725" cy="4238675"/>
            <a:chOff x="-2409450" y="-1233250"/>
            <a:chExt cx="4624725" cy="4238675"/>
          </a:xfrm>
        </p:grpSpPr>
        <p:sp>
          <p:nvSpPr>
            <p:cNvPr id="595" name="Google Shape;595;p67"/>
            <p:cNvSpPr/>
            <p:nvPr/>
          </p:nvSpPr>
          <p:spPr>
            <a:xfrm>
              <a:off x="-751375" y="130750"/>
              <a:ext cx="1308575" cy="1511425"/>
            </a:xfrm>
            <a:custGeom>
              <a:rect b="b" l="l" r="r" t="t"/>
              <a:pathLst>
                <a:path extrusionOk="0" fill="none" h="60457" w="52343">
                  <a:moveTo>
                    <a:pt x="1" y="15107"/>
                  </a:moveTo>
                  <a:lnTo>
                    <a:pt x="26171" y="0"/>
                  </a:lnTo>
                  <a:lnTo>
                    <a:pt x="52342" y="15107"/>
                  </a:lnTo>
                  <a:lnTo>
                    <a:pt x="52342" y="45320"/>
                  </a:lnTo>
                  <a:lnTo>
                    <a:pt x="26171" y="60457"/>
                  </a:lnTo>
                  <a:lnTo>
                    <a:pt x="1" y="45320"/>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7"/>
            <p:cNvSpPr/>
            <p:nvPr/>
          </p:nvSpPr>
          <p:spPr>
            <a:xfrm>
              <a:off x="-958825" y="-40225"/>
              <a:ext cx="1723475" cy="1852625"/>
            </a:xfrm>
            <a:custGeom>
              <a:rect b="b" l="l" r="r" t="t"/>
              <a:pathLst>
                <a:path extrusionOk="0" fill="none" h="74105" w="68939">
                  <a:moveTo>
                    <a:pt x="1" y="22675"/>
                  </a:moveTo>
                  <a:lnTo>
                    <a:pt x="29697" y="0"/>
                  </a:lnTo>
                  <a:lnTo>
                    <a:pt x="64166" y="14408"/>
                  </a:lnTo>
                  <a:lnTo>
                    <a:pt x="68938" y="51460"/>
                  </a:lnTo>
                  <a:lnTo>
                    <a:pt x="39242" y="74105"/>
                  </a:lnTo>
                  <a:lnTo>
                    <a:pt x="4773" y="59697"/>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7"/>
            <p:cNvSpPr/>
            <p:nvPr/>
          </p:nvSpPr>
          <p:spPr>
            <a:xfrm>
              <a:off x="-1166275" y="-210450"/>
              <a:ext cx="2137600" cy="2193075"/>
            </a:xfrm>
            <a:custGeom>
              <a:rect b="b" l="l" r="r" t="t"/>
              <a:pathLst>
                <a:path extrusionOk="0" fill="none" h="87723" w="85504">
                  <a:moveTo>
                    <a:pt x="1" y="30183"/>
                  </a:moveTo>
                  <a:lnTo>
                    <a:pt x="33223" y="1"/>
                  </a:lnTo>
                  <a:lnTo>
                    <a:pt x="75990" y="13679"/>
                  </a:lnTo>
                  <a:lnTo>
                    <a:pt x="85504" y="57539"/>
                  </a:lnTo>
                  <a:lnTo>
                    <a:pt x="52312" y="87722"/>
                  </a:lnTo>
                  <a:lnTo>
                    <a:pt x="9545" y="74044"/>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7"/>
            <p:cNvSpPr/>
            <p:nvPr/>
          </p:nvSpPr>
          <p:spPr>
            <a:xfrm>
              <a:off x="-1372975" y="-380675"/>
              <a:ext cx="2551750" cy="2534275"/>
            </a:xfrm>
            <a:custGeom>
              <a:rect b="b" l="l" r="r" t="t"/>
              <a:pathLst>
                <a:path extrusionOk="0" fill="none" h="101371" w="102070">
                  <a:moveTo>
                    <a:pt x="1" y="37722"/>
                  </a:moveTo>
                  <a:lnTo>
                    <a:pt x="36719" y="1"/>
                  </a:lnTo>
                  <a:lnTo>
                    <a:pt x="87784" y="12949"/>
                  </a:lnTo>
                  <a:lnTo>
                    <a:pt x="102070" y="63619"/>
                  </a:lnTo>
                  <a:lnTo>
                    <a:pt x="65321" y="101370"/>
                  </a:lnTo>
                  <a:lnTo>
                    <a:pt x="14287" y="88391"/>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7"/>
            <p:cNvSpPr/>
            <p:nvPr/>
          </p:nvSpPr>
          <p:spPr>
            <a:xfrm>
              <a:off x="-1580425" y="-551650"/>
              <a:ext cx="2966650" cy="2875450"/>
            </a:xfrm>
            <a:custGeom>
              <a:rect b="b" l="l" r="r" t="t"/>
              <a:pathLst>
                <a:path extrusionOk="0" fill="none" h="115018" w="118666">
                  <a:moveTo>
                    <a:pt x="1" y="45290"/>
                  </a:moveTo>
                  <a:lnTo>
                    <a:pt x="40245" y="1"/>
                  </a:lnTo>
                  <a:lnTo>
                    <a:pt x="99577" y="12250"/>
                  </a:lnTo>
                  <a:lnTo>
                    <a:pt x="118666" y="69759"/>
                  </a:lnTo>
                  <a:lnTo>
                    <a:pt x="78391" y="115018"/>
                  </a:lnTo>
                  <a:lnTo>
                    <a:pt x="19059" y="102768"/>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7"/>
            <p:cNvSpPr/>
            <p:nvPr/>
          </p:nvSpPr>
          <p:spPr>
            <a:xfrm>
              <a:off x="-1787875" y="-721850"/>
              <a:ext cx="3381550" cy="3215875"/>
            </a:xfrm>
            <a:custGeom>
              <a:rect b="b" l="l" r="r" t="t"/>
              <a:pathLst>
                <a:path extrusionOk="0" fill="none" h="128635" w="135262">
                  <a:moveTo>
                    <a:pt x="1" y="52797"/>
                  </a:moveTo>
                  <a:lnTo>
                    <a:pt x="43801" y="0"/>
                  </a:lnTo>
                  <a:lnTo>
                    <a:pt x="111401" y="11520"/>
                  </a:lnTo>
                  <a:lnTo>
                    <a:pt x="135262" y="75837"/>
                  </a:lnTo>
                  <a:lnTo>
                    <a:pt x="91462" y="128634"/>
                  </a:lnTo>
                  <a:lnTo>
                    <a:pt x="23831" y="117114"/>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7"/>
            <p:cNvSpPr/>
            <p:nvPr/>
          </p:nvSpPr>
          <p:spPr>
            <a:xfrm>
              <a:off x="-1995325" y="-892075"/>
              <a:ext cx="3795700" cy="3557075"/>
            </a:xfrm>
            <a:custGeom>
              <a:rect b="b" l="l" r="r" t="t"/>
              <a:pathLst>
                <a:path extrusionOk="0" fill="none" h="142283" w="151828">
                  <a:moveTo>
                    <a:pt x="1" y="60336"/>
                  </a:moveTo>
                  <a:lnTo>
                    <a:pt x="47327" y="1"/>
                  </a:lnTo>
                  <a:lnTo>
                    <a:pt x="123225" y="10791"/>
                  </a:lnTo>
                  <a:lnTo>
                    <a:pt x="151827" y="81917"/>
                  </a:lnTo>
                  <a:lnTo>
                    <a:pt x="104532" y="142282"/>
                  </a:lnTo>
                  <a:lnTo>
                    <a:pt x="28634" y="131462"/>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7"/>
            <p:cNvSpPr/>
            <p:nvPr/>
          </p:nvSpPr>
          <p:spPr>
            <a:xfrm>
              <a:off x="-2202000" y="-1063050"/>
              <a:ext cx="4209825" cy="3898250"/>
            </a:xfrm>
            <a:custGeom>
              <a:rect b="b" l="l" r="r" t="t"/>
              <a:pathLst>
                <a:path extrusionOk="0" fill="none" h="155930" w="168393">
                  <a:moveTo>
                    <a:pt x="0" y="67904"/>
                  </a:moveTo>
                  <a:lnTo>
                    <a:pt x="50822" y="1"/>
                  </a:lnTo>
                  <a:lnTo>
                    <a:pt x="135018" y="10092"/>
                  </a:lnTo>
                  <a:lnTo>
                    <a:pt x="168392" y="88057"/>
                  </a:lnTo>
                  <a:lnTo>
                    <a:pt x="117571" y="155930"/>
                  </a:lnTo>
                  <a:lnTo>
                    <a:pt x="33375" y="145839"/>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7"/>
            <p:cNvSpPr/>
            <p:nvPr/>
          </p:nvSpPr>
          <p:spPr>
            <a:xfrm>
              <a:off x="-2409450" y="-1233250"/>
              <a:ext cx="4624725" cy="4238675"/>
            </a:xfrm>
            <a:custGeom>
              <a:rect b="b" l="l" r="r" t="t"/>
              <a:pathLst>
                <a:path extrusionOk="0" fill="none" h="169547" w="184989">
                  <a:moveTo>
                    <a:pt x="0" y="75411"/>
                  </a:moveTo>
                  <a:lnTo>
                    <a:pt x="54348" y="0"/>
                  </a:lnTo>
                  <a:lnTo>
                    <a:pt x="146842" y="9362"/>
                  </a:lnTo>
                  <a:lnTo>
                    <a:pt x="184989" y="94135"/>
                  </a:lnTo>
                  <a:lnTo>
                    <a:pt x="130641" y="169547"/>
                  </a:lnTo>
                  <a:lnTo>
                    <a:pt x="38147" y="160185"/>
                  </a:lnTo>
                  <a:close/>
                </a:path>
              </a:pathLst>
            </a:custGeom>
            <a:noFill/>
            <a:ln cap="rnd" cmpd="sng" w="19050">
              <a:solidFill>
                <a:schemeClr val="lt1"/>
              </a:solidFill>
              <a:prstDash val="solid"/>
              <a:round/>
              <a:headEnd len="sm" w="sm" type="none"/>
              <a:tailEnd len="sm" w="sm" type="none"/>
            </a:ln>
            <a:effectLst>
              <a:outerShdw blurRad="57150" rotWithShape="0" algn="bl">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4" name="Shape 604"/>
        <p:cNvGrpSpPr/>
        <p:nvPr/>
      </p:nvGrpSpPr>
      <p:grpSpPr>
        <a:xfrm>
          <a:off x="0" y="0"/>
          <a:ext cx="0" cy="0"/>
          <a:chOff x="0" y="0"/>
          <a:chExt cx="0" cy="0"/>
        </a:xfrm>
      </p:grpSpPr>
      <p:grpSp>
        <p:nvGrpSpPr>
          <p:cNvPr id="605" name="Google Shape;605;p70"/>
          <p:cNvGrpSpPr/>
          <p:nvPr/>
        </p:nvGrpSpPr>
        <p:grpSpPr>
          <a:xfrm>
            <a:off x="-1808412" y="97700"/>
            <a:ext cx="6405925" cy="7396775"/>
            <a:chOff x="-1808412" y="97700"/>
            <a:chExt cx="6405925" cy="7396775"/>
          </a:xfrm>
        </p:grpSpPr>
        <p:sp>
          <p:nvSpPr>
            <p:cNvPr id="606" name="Google Shape;606;p70"/>
            <p:cNvSpPr/>
            <p:nvPr/>
          </p:nvSpPr>
          <p:spPr>
            <a:xfrm>
              <a:off x="727363" y="3025550"/>
              <a:ext cx="1334375" cy="1541075"/>
            </a:xfrm>
            <a:custGeom>
              <a:rect b="b" l="l" r="r" t="t"/>
              <a:pathLst>
                <a:path extrusionOk="0" fill="none" h="61643" w="53375">
                  <a:moveTo>
                    <a:pt x="53375" y="46232"/>
                  </a:moveTo>
                  <a:lnTo>
                    <a:pt x="53375" y="15411"/>
                  </a:lnTo>
                  <a:lnTo>
                    <a:pt x="26687" y="0"/>
                  </a:lnTo>
                  <a:lnTo>
                    <a:pt x="0" y="15411"/>
                  </a:lnTo>
                  <a:lnTo>
                    <a:pt x="0" y="46232"/>
                  </a:lnTo>
                  <a:lnTo>
                    <a:pt x="26687" y="616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70"/>
            <p:cNvSpPr/>
            <p:nvPr/>
          </p:nvSpPr>
          <p:spPr>
            <a:xfrm>
              <a:off x="645288" y="2931325"/>
              <a:ext cx="1498525" cy="1729525"/>
            </a:xfrm>
            <a:custGeom>
              <a:rect b="b" l="l" r="r" t="t"/>
              <a:pathLst>
                <a:path extrusionOk="0" fill="none" h="69181" w="59941">
                  <a:moveTo>
                    <a:pt x="59941" y="51886"/>
                  </a:moveTo>
                  <a:lnTo>
                    <a:pt x="59941" y="17295"/>
                  </a:lnTo>
                  <a:lnTo>
                    <a:pt x="29970" y="0"/>
                  </a:lnTo>
                  <a:lnTo>
                    <a:pt x="0" y="17295"/>
                  </a:lnTo>
                  <a:lnTo>
                    <a:pt x="0" y="51886"/>
                  </a:lnTo>
                  <a:lnTo>
                    <a:pt x="29970" y="691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0"/>
            <p:cNvSpPr/>
            <p:nvPr/>
          </p:nvSpPr>
          <p:spPr>
            <a:xfrm>
              <a:off x="563213" y="2836325"/>
              <a:ext cx="1661900" cy="1919525"/>
            </a:xfrm>
            <a:custGeom>
              <a:rect b="b" l="l" r="r" t="t"/>
              <a:pathLst>
                <a:path extrusionOk="0" fill="none" h="76781" w="66476">
                  <a:moveTo>
                    <a:pt x="66476" y="57570"/>
                  </a:moveTo>
                  <a:lnTo>
                    <a:pt x="66476" y="19211"/>
                  </a:lnTo>
                  <a:lnTo>
                    <a:pt x="33253" y="1"/>
                  </a:lnTo>
                  <a:lnTo>
                    <a:pt x="1" y="19211"/>
                  </a:lnTo>
                  <a:lnTo>
                    <a:pt x="1" y="57570"/>
                  </a:lnTo>
                  <a:lnTo>
                    <a:pt x="33253" y="7678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70"/>
            <p:cNvSpPr/>
            <p:nvPr/>
          </p:nvSpPr>
          <p:spPr>
            <a:xfrm>
              <a:off x="481913" y="2742100"/>
              <a:ext cx="1825275" cy="2107975"/>
            </a:xfrm>
            <a:custGeom>
              <a:rect b="b" l="l" r="r" t="t"/>
              <a:pathLst>
                <a:path extrusionOk="0" fill="none" h="84319" w="73011">
                  <a:moveTo>
                    <a:pt x="73011" y="63224"/>
                  </a:moveTo>
                  <a:lnTo>
                    <a:pt x="73011" y="21095"/>
                  </a:lnTo>
                  <a:lnTo>
                    <a:pt x="36505" y="1"/>
                  </a:lnTo>
                  <a:lnTo>
                    <a:pt x="0" y="21095"/>
                  </a:lnTo>
                  <a:lnTo>
                    <a:pt x="0" y="63224"/>
                  </a:lnTo>
                  <a:lnTo>
                    <a:pt x="36505" y="8431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70"/>
            <p:cNvSpPr/>
            <p:nvPr/>
          </p:nvSpPr>
          <p:spPr>
            <a:xfrm>
              <a:off x="399838" y="2647875"/>
              <a:ext cx="1989425" cy="2296425"/>
            </a:xfrm>
            <a:custGeom>
              <a:rect b="b" l="l" r="r" t="t"/>
              <a:pathLst>
                <a:path extrusionOk="0" fill="none" h="91857" w="79577">
                  <a:moveTo>
                    <a:pt x="79576" y="68908"/>
                  </a:moveTo>
                  <a:lnTo>
                    <a:pt x="79576" y="22949"/>
                  </a:lnTo>
                  <a:lnTo>
                    <a:pt x="39788" y="1"/>
                  </a:lnTo>
                  <a:lnTo>
                    <a:pt x="0" y="22949"/>
                  </a:lnTo>
                  <a:lnTo>
                    <a:pt x="0" y="68908"/>
                  </a:lnTo>
                  <a:lnTo>
                    <a:pt x="39788" y="918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70"/>
            <p:cNvSpPr/>
            <p:nvPr/>
          </p:nvSpPr>
          <p:spPr>
            <a:xfrm>
              <a:off x="317763" y="2553650"/>
              <a:ext cx="2152800" cy="2484875"/>
            </a:xfrm>
            <a:custGeom>
              <a:rect b="b" l="l" r="r" t="t"/>
              <a:pathLst>
                <a:path extrusionOk="0" fill="none" h="99395" w="86112">
                  <a:moveTo>
                    <a:pt x="86112" y="74561"/>
                  </a:moveTo>
                  <a:lnTo>
                    <a:pt x="86112" y="24834"/>
                  </a:lnTo>
                  <a:lnTo>
                    <a:pt x="43071" y="1"/>
                  </a:lnTo>
                  <a:lnTo>
                    <a:pt x="1" y="24834"/>
                  </a:lnTo>
                  <a:lnTo>
                    <a:pt x="1" y="74561"/>
                  </a:lnTo>
                  <a:lnTo>
                    <a:pt x="43071" y="993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70"/>
            <p:cNvSpPr/>
            <p:nvPr/>
          </p:nvSpPr>
          <p:spPr>
            <a:xfrm>
              <a:off x="236463" y="2458675"/>
              <a:ext cx="2316175" cy="2674825"/>
            </a:xfrm>
            <a:custGeom>
              <a:rect b="b" l="l" r="r" t="t"/>
              <a:pathLst>
                <a:path extrusionOk="0" fill="none" h="106993" w="92647">
                  <a:moveTo>
                    <a:pt x="92646" y="80245"/>
                  </a:moveTo>
                  <a:lnTo>
                    <a:pt x="92646" y="26748"/>
                  </a:lnTo>
                  <a:lnTo>
                    <a:pt x="46323" y="0"/>
                  </a:lnTo>
                  <a:lnTo>
                    <a:pt x="0" y="26748"/>
                  </a:lnTo>
                  <a:lnTo>
                    <a:pt x="0" y="80245"/>
                  </a:lnTo>
                  <a:lnTo>
                    <a:pt x="46323" y="10699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70"/>
            <p:cNvSpPr/>
            <p:nvPr/>
          </p:nvSpPr>
          <p:spPr>
            <a:xfrm>
              <a:off x="154388" y="2364450"/>
              <a:ext cx="2480325" cy="2863275"/>
            </a:xfrm>
            <a:custGeom>
              <a:rect b="b" l="l" r="r" t="t"/>
              <a:pathLst>
                <a:path extrusionOk="0" fill="none" h="114531" w="99213">
                  <a:moveTo>
                    <a:pt x="99212" y="85898"/>
                  </a:moveTo>
                  <a:lnTo>
                    <a:pt x="99212" y="28633"/>
                  </a:lnTo>
                  <a:lnTo>
                    <a:pt x="49606" y="0"/>
                  </a:lnTo>
                  <a:lnTo>
                    <a:pt x="1" y="28633"/>
                  </a:lnTo>
                  <a:lnTo>
                    <a:pt x="1" y="85898"/>
                  </a:lnTo>
                  <a:lnTo>
                    <a:pt x="49606" y="1145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70"/>
            <p:cNvSpPr/>
            <p:nvPr/>
          </p:nvSpPr>
          <p:spPr>
            <a:xfrm>
              <a:off x="73088" y="2270225"/>
              <a:ext cx="2642925" cy="3051725"/>
            </a:xfrm>
            <a:custGeom>
              <a:rect b="b" l="l" r="r" t="t"/>
              <a:pathLst>
                <a:path extrusionOk="0" fill="none" h="122069" w="105717">
                  <a:moveTo>
                    <a:pt x="105717" y="91552"/>
                  </a:moveTo>
                  <a:lnTo>
                    <a:pt x="105717" y="30517"/>
                  </a:lnTo>
                  <a:lnTo>
                    <a:pt x="52858" y="0"/>
                  </a:lnTo>
                  <a:lnTo>
                    <a:pt x="0" y="30517"/>
                  </a:lnTo>
                  <a:lnTo>
                    <a:pt x="0" y="91552"/>
                  </a:lnTo>
                  <a:lnTo>
                    <a:pt x="52858" y="12206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70"/>
            <p:cNvSpPr/>
            <p:nvPr/>
          </p:nvSpPr>
          <p:spPr>
            <a:xfrm>
              <a:off x="-8987" y="2175225"/>
              <a:ext cx="2807075" cy="3241725"/>
            </a:xfrm>
            <a:custGeom>
              <a:rect b="b" l="l" r="r" t="t"/>
              <a:pathLst>
                <a:path extrusionOk="0" fill="none" h="129669" w="112283">
                  <a:moveTo>
                    <a:pt x="112282" y="97236"/>
                  </a:moveTo>
                  <a:lnTo>
                    <a:pt x="112282" y="32433"/>
                  </a:lnTo>
                  <a:lnTo>
                    <a:pt x="56141" y="1"/>
                  </a:lnTo>
                  <a:lnTo>
                    <a:pt x="1" y="32433"/>
                  </a:lnTo>
                  <a:lnTo>
                    <a:pt x="1" y="97236"/>
                  </a:lnTo>
                  <a:lnTo>
                    <a:pt x="56141" y="12966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70"/>
            <p:cNvSpPr/>
            <p:nvPr/>
          </p:nvSpPr>
          <p:spPr>
            <a:xfrm>
              <a:off x="-91062" y="2081000"/>
              <a:ext cx="2970450" cy="3430175"/>
            </a:xfrm>
            <a:custGeom>
              <a:rect b="b" l="l" r="r" t="t"/>
              <a:pathLst>
                <a:path extrusionOk="0" fill="none" h="137207" w="118818">
                  <a:moveTo>
                    <a:pt x="118818" y="102890"/>
                  </a:moveTo>
                  <a:lnTo>
                    <a:pt x="118818" y="34317"/>
                  </a:lnTo>
                  <a:lnTo>
                    <a:pt x="59424" y="1"/>
                  </a:lnTo>
                  <a:lnTo>
                    <a:pt x="1" y="34317"/>
                  </a:lnTo>
                  <a:lnTo>
                    <a:pt x="1" y="102890"/>
                  </a:lnTo>
                  <a:lnTo>
                    <a:pt x="59424" y="13720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70"/>
            <p:cNvSpPr/>
            <p:nvPr/>
          </p:nvSpPr>
          <p:spPr>
            <a:xfrm>
              <a:off x="-172362" y="1986775"/>
              <a:ext cx="3133825" cy="3618625"/>
            </a:xfrm>
            <a:custGeom>
              <a:rect b="b" l="l" r="r" t="t"/>
              <a:pathLst>
                <a:path extrusionOk="0" fill="none" h="144745" w="125353">
                  <a:moveTo>
                    <a:pt x="125352" y="108574"/>
                  </a:moveTo>
                  <a:lnTo>
                    <a:pt x="125352" y="36171"/>
                  </a:lnTo>
                  <a:lnTo>
                    <a:pt x="62676" y="1"/>
                  </a:lnTo>
                  <a:lnTo>
                    <a:pt x="0" y="36171"/>
                  </a:lnTo>
                  <a:lnTo>
                    <a:pt x="0" y="108574"/>
                  </a:lnTo>
                  <a:lnTo>
                    <a:pt x="62676" y="14474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70"/>
            <p:cNvSpPr/>
            <p:nvPr/>
          </p:nvSpPr>
          <p:spPr>
            <a:xfrm>
              <a:off x="-254437" y="1891800"/>
              <a:ext cx="3297975" cy="3808575"/>
            </a:xfrm>
            <a:custGeom>
              <a:rect b="b" l="l" r="r" t="t"/>
              <a:pathLst>
                <a:path extrusionOk="0" fill="none" h="152343" w="131919">
                  <a:moveTo>
                    <a:pt x="131918" y="114257"/>
                  </a:moveTo>
                  <a:lnTo>
                    <a:pt x="131918" y="38086"/>
                  </a:lnTo>
                  <a:lnTo>
                    <a:pt x="65959" y="0"/>
                  </a:lnTo>
                  <a:lnTo>
                    <a:pt x="1" y="38086"/>
                  </a:lnTo>
                  <a:lnTo>
                    <a:pt x="1" y="114257"/>
                  </a:lnTo>
                  <a:lnTo>
                    <a:pt x="65959" y="1523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70"/>
            <p:cNvSpPr/>
            <p:nvPr/>
          </p:nvSpPr>
          <p:spPr>
            <a:xfrm>
              <a:off x="-336487" y="1797575"/>
              <a:ext cx="3461325" cy="3997025"/>
            </a:xfrm>
            <a:custGeom>
              <a:rect b="b" l="l" r="r" t="t"/>
              <a:pathLst>
                <a:path extrusionOk="0" fill="none" h="159881" w="138453">
                  <a:moveTo>
                    <a:pt x="138452" y="119911"/>
                  </a:moveTo>
                  <a:lnTo>
                    <a:pt x="138452" y="39970"/>
                  </a:lnTo>
                  <a:lnTo>
                    <a:pt x="69241" y="0"/>
                  </a:lnTo>
                  <a:lnTo>
                    <a:pt x="0" y="39970"/>
                  </a:lnTo>
                  <a:lnTo>
                    <a:pt x="0" y="119911"/>
                  </a:lnTo>
                  <a:lnTo>
                    <a:pt x="69241" y="1598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70"/>
            <p:cNvSpPr/>
            <p:nvPr/>
          </p:nvSpPr>
          <p:spPr>
            <a:xfrm>
              <a:off x="-417812" y="1703350"/>
              <a:ext cx="3624725" cy="4185475"/>
            </a:xfrm>
            <a:custGeom>
              <a:rect b="b" l="l" r="r" t="t"/>
              <a:pathLst>
                <a:path extrusionOk="0" fill="none" h="167419" w="144989">
                  <a:moveTo>
                    <a:pt x="144988" y="125564"/>
                  </a:moveTo>
                  <a:lnTo>
                    <a:pt x="144988" y="41855"/>
                  </a:lnTo>
                  <a:lnTo>
                    <a:pt x="72494" y="0"/>
                  </a:lnTo>
                  <a:lnTo>
                    <a:pt x="1" y="41855"/>
                  </a:lnTo>
                  <a:lnTo>
                    <a:pt x="1" y="125564"/>
                  </a:lnTo>
                  <a:lnTo>
                    <a:pt x="72494" y="16741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70"/>
            <p:cNvSpPr/>
            <p:nvPr/>
          </p:nvSpPr>
          <p:spPr>
            <a:xfrm>
              <a:off x="-499887" y="1609125"/>
              <a:ext cx="3788850" cy="4373925"/>
            </a:xfrm>
            <a:custGeom>
              <a:rect b="b" l="l" r="r" t="t"/>
              <a:pathLst>
                <a:path extrusionOk="0" fill="none" h="174957" w="151554">
                  <a:moveTo>
                    <a:pt x="151554" y="131218"/>
                  </a:moveTo>
                  <a:lnTo>
                    <a:pt x="151554" y="43739"/>
                  </a:lnTo>
                  <a:lnTo>
                    <a:pt x="75777" y="0"/>
                  </a:lnTo>
                  <a:lnTo>
                    <a:pt x="1" y="43739"/>
                  </a:lnTo>
                  <a:lnTo>
                    <a:pt x="1" y="131218"/>
                  </a:lnTo>
                  <a:lnTo>
                    <a:pt x="75777" y="17495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70"/>
            <p:cNvSpPr/>
            <p:nvPr/>
          </p:nvSpPr>
          <p:spPr>
            <a:xfrm>
              <a:off x="-581937" y="1514125"/>
              <a:ext cx="3952225" cy="4563925"/>
            </a:xfrm>
            <a:custGeom>
              <a:rect b="b" l="l" r="r" t="t"/>
              <a:pathLst>
                <a:path extrusionOk="0" fill="none" h="182557" w="158089">
                  <a:moveTo>
                    <a:pt x="158088" y="136902"/>
                  </a:moveTo>
                  <a:lnTo>
                    <a:pt x="158088" y="45655"/>
                  </a:lnTo>
                  <a:lnTo>
                    <a:pt x="79059" y="1"/>
                  </a:lnTo>
                  <a:lnTo>
                    <a:pt x="0" y="45655"/>
                  </a:lnTo>
                  <a:lnTo>
                    <a:pt x="0" y="136902"/>
                  </a:lnTo>
                  <a:lnTo>
                    <a:pt x="79059" y="1825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70"/>
            <p:cNvSpPr/>
            <p:nvPr/>
          </p:nvSpPr>
          <p:spPr>
            <a:xfrm>
              <a:off x="-663262" y="1419900"/>
              <a:ext cx="4115600" cy="4752375"/>
            </a:xfrm>
            <a:custGeom>
              <a:rect b="b" l="l" r="r" t="t"/>
              <a:pathLst>
                <a:path extrusionOk="0" fill="none" h="190095" w="164624">
                  <a:moveTo>
                    <a:pt x="164624" y="142586"/>
                  </a:moveTo>
                  <a:lnTo>
                    <a:pt x="164624" y="47509"/>
                  </a:lnTo>
                  <a:lnTo>
                    <a:pt x="82312" y="1"/>
                  </a:lnTo>
                  <a:lnTo>
                    <a:pt x="1" y="47509"/>
                  </a:lnTo>
                  <a:lnTo>
                    <a:pt x="1" y="142586"/>
                  </a:lnTo>
                  <a:lnTo>
                    <a:pt x="82312" y="1900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70"/>
            <p:cNvSpPr/>
            <p:nvPr/>
          </p:nvSpPr>
          <p:spPr>
            <a:xfrm>
              <a:off x="-745312" y="1325675"/>
              <a:ext cx="4279725" cy="4940825"/>
            </a:xfrm>
            <a:custGeom>
              <a:rect b="b" l="l" r="r" t="t"/>
              <a:pathLst>
                <a:path extrusionOk="0" fill="none" h="197633" w="171189">
                  <a:moveTo>
                    <a:pt x="171189" y="148240"/>
                  </a:moveTo>
                  <a:lnTo>
                    <a:pt x="171189" y="49393"/>
                  </a:lnTo>
                  <a:lnTo>
                    <a:pt x="85594" y="0"/>
                  </a:lnTo>
                  <a:lnTo>
                    <a:pt x="0" y="49393"/>
                  </a:lnTo>
                  <a:lnTo>
                    <a:pt x="0" y="148240"/>
                  </a:lnTo>
                  <a:lnTo>
                    <a:pt x="85594" y="1976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70"/>
            <p:cNvSpPr/>
            <p:nvPr/>
          </p:nvSpPr>
          <p:spPr>
            <a:xfrm>
              <a:off x="-827387" y="1230700"/>
              <a:ext cx="4443125" cy="5130775"/>
            </a:xfrm>
            <a:custGeom>
              <a:rect b="b" l="l" r="r" t="t"/>
              <a:pathLst>
                <a:path extrusionOk="0" fill="none" h="205231" w="177725">
                  <a:moveTo>
                    <a:pt x="177724" y="153923"/>
                  </a:moveTo>
                  <a:lnTo>
                    <a:pt x="177724" y="51308"/>
                  </a:lnTo>
                  <a:lnTo>
                    <a:pt x="88877" y="0"/>
                  </a:lnTo>
                  <a:lnTo>
                    <a:pt x="0" y="51308"/>
                  </a:lnTo>
                  <a:lnTo>
                    <a:pt x="0" y="153923"/>
                  </a:lnTo>
                  <a:lnTo>
                    <a:pt x="88877" y="2052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70"/>
            <p:cNvSpPr/>
            <p:nvPr/>
          </p:nvSpPr>
          <p:spPr>
            <a:xfrm>
              <a:off x="-908687" y="1136450"/>
              <a:ext cx="4606475" cy="5319275"/>
            </a:xfrm>
            <a:custGeom>
              <a:rect b="b" l="l" r="r" t="t"/>
              <a:pathLst>
                <a:path extrusionOk="0" fill="none" h="212771" w="184259">
                  <a:moveTo>
                    <a:pt x="184259" y="159578"/>
                  </a:moveTo>
                  <a:lnTo>
                    <a:pt x="184259" y="53193"/>
                  </a:lnTo>
                  <a:lnTo>
                    <a:pt x="92129" y="1"/>
                  </a:lnTo>
                  <a:lnTo>
                    <a:pt x="0" y="53193"/>
                  </a:lnTo>
                  <a:lnTo>
                    <a:pt x="0" y="159578"/>
                  </a:lnTo>
                  <a:lnTo>
                    <a:pt x="92129" y="21277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70"/>
            <p:cNvSpPr/>
            <p:nvPr/>
          </p:nvSpPr>
          <p:spPr>
            <a:xfrm>
              <a:off x="-990762" y="1042225"/>
              <a:ext cx="4770625" cy="5507725"/>
            </a:xfrm>
            <a:custGeom>
              <a:rect b="b" l="l" r="r" t="t"/>
              <a:pathLst>
                <a:path extrusionOk="0" fill="none" h="220309" w="190825">
                  <a:moveTo>
                    <a:pt x="190825" y="165231"/>
                  </a:moveTo>
                  <a:lnTo>
                    <a:pt x="190825" y="55078"/>
                  </a:lnTo>
                  <a:lnTo>
                    <a:pt x="95412" y="1"/>
                  </a:lnTo>
                  <a:lnTo>
                    <a:pt x="0" y="55078"/>
                  </a:lnTo>
                  <a:lnTo>
                    <a:pt x="0" y="165231"/>
                  </a:lnTo>
                  <a:lnTo>
                    <a:pt x="95412" y="22030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70"/>
            <p:cNvSpPr/>
            <p:nvPr/>
          </p:nvSpPr>
          <p:spPr>
            <a:xfrm>
              <a:off x="-1072837" y="947250"/>
              <a:ext cx="4934000" cy="5697675"/>
            </a:xfrm>
            <a:custGeom>
              <a:rect b="b" l="l" r="r" t="t"/>
              <a:pathLst>
                <a:path extrusionOk="0" fill="none" h="227907" w="197360">
                  <a:moveTo>
                    <a:pt x="197360" y="170915"/>
                  </a:moveTo>
                  <a:lnTo>
                    <a:pt x="197360" y="56992"/>
                  </a:lnTo>
                  <a:lnTo>
                    <a:pt x="98695" y="0"/>
                  </a:lnTo>
                  <a:lnTo>
                    <a:pt x="1" y="56992"/>
                  </a:lnTo>
                  <a:lnTo>
                    <a:pt x="1" y="170915"/>
                  </a:lnTo>
                  <a:lnTo>
                    <a:pt x="98695" y="22790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70"/>
            <p:cNvSpPr/>
            <p:nvPr/>
          </p:nvSpPr>
          <p:spPr>
            <a:xfrm>
              <a:off x="-1154137" y="853025"/>
              <a:ext cx="5097375" cy="5886125"/>
            </a:xfrm>
            <a:custGeom>
              <a:rect b="b" l="l" r="r" t="t"/>
              <a:pathLst>
                <a:path extrusionOk="0" fill="none" h="235445" w="203895">
                  <a:moveTo>
                    <a:pt x="203895" y="176568"/>
                  </a:moveTo>
                  <a:lnTo>
                    <a:pt x="203895" y="58877"/>
                  </a:lnTo>
                  <a:lnTo>
                    <a:pt x="101947" y="0"/>
                  </a:lnTo>
                  <a:lnTo>
                    <a:pt x="0" y="58877"/>
                  </a:lnTo>
                  <a:lnTo>
                    <a:pt x="0" y="176568"/>
                  </a:lnTo>
                  <a:lnTo>
                    <a:pt x="101947" y="23544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70"/>
            <p:cNvSpPr/>
            <p:nvPr/>
          </p:nvSpPr>
          <p:spPr>
            <a:xfrm>
              <a:off x="-1236212" y="758800"/>
              <a:ext cx="5261525" cy="6074575"/>
            </a:xfrm>
            <a:custGeom>
              <a:rect b="b" l="l" r="r" t="t"/>
              <a:pathLst>
                <a:path extrusionOk="0" fill="none" h="242983" w="210461">
                  <a:moveTo>
                    <a:pt x="210460" y="182252"/>
                  </a:moveTo>
                  <a:lnTo>
                    <a:pt x="210460" y="60731"/>
                  </a:lnTo>
                  <a:lnTo>
                    <a:pt x="105230" y="0"/>
                  </a:lnTo>
                  <a:lnTo>
                    <a:pt x="1" y="60731"/>
                  </a:lnTo>
                  <a:lnTo>
                    <a:pt x="1" y="182252"/>
                  </a:lnTo>
                  <a:lnTo>
                    <a:pt x="105230" y="24298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70"/>
            <p:cNvSpPr/>
            <p:nvPr/>
          </p:nvSpPr>
          <p:spPr>
            <a:xfrm>
              <a:off x="-1317512" y="663800"/>
              <a:ext cx="5424125" cy="6264575"/>
            </a:xfrm>
            <a:custGeom>
              <a:rect b="b" l="l" r="r" t="t"/>
              <a:pathLst>
                <a:path extrusionOk="0" fill="none" h="250583" w="216965">
                  <a:moveTo>
                    <a:pt x="216965" y="187937"/>
                  </a:moveTo>
                  <a:lnTo>
                    <a:pt x="216965" y="62646"/>
                  </a:lnTo>
                  <a:lnTo>
                    <a:pt x="108482" y="1"/>
                  </a:lnTo>
                  <a:lnTo>
                    <a:pt x="0" y="62646"/>
                  </a:lnTo>
                  <a:lnTo>
                    <a:pt x="0" y="187937"/>
                  </a:lnTo>
                  <a:lnTo>
                    <a:pt x="108482" y="250582"/>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70"/>
            <p:cNvSpPr/>
            <p:nvPr/>
          </p:nvSpPr>
          <p:spPr>
            <a:xfrm>
              <a:off x="-1399587" y="569575"/>
              <a:ext cx="5588275" cy="6453025"/>
            </a:xfrm>
            <a:custGeom>
              <a:rect b="b" l="l" r="r" t="t"/>
              <a:pathLst>
                <a:path extrusionOk="0" fill="none" h="258121" w="223531">
                  <a:moveTo>
                    <a:pt x="223530" y="193590"/>
                  </a:moveTo>
                  <a:lnTo>
                    <a:pt x="223530" y="64531"/>
                  </a:lnTo>
                  <a:lnTo>
                    <a:pt x="111765" y="1"/>
                  </a:lnTo>
                  <a:lnTo>
                    <a:pt x="0" y="64531"/>
                  </a:lnTo>
                  <a:lnTo>
                    <a:pt x="0" y="193590"/>
                  </a:lnTo>
                  <a:lnTo>
                    <a:pt x="111765" y="25812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70"/>
            <p:cNvSpPr/>
            <p:nvPr/>
          </p:nvSpPr>
          <p:spPr>
            <a:xfrm>
              <a:off x="-1481662" y="475350"/>
              <a:ext cx="5751650" cy="6641475"/>
            </a:xfrm>
            <a:custGeom>
              <a:rect b="b" l="l" r="r" t="t"/>
              <a:pathLst>
                <a:path extrusionOk="0" fill="none" h="265659" w="230066">
                  <a:moveTo>
                    <a:pt x="230066" y="199244"/>
                  </a:moveTo>
                  <a:lnTo>
                    <a:pt x="230066" y="66415"/>
                  </a:lnTo>
                  <a:lnTo>
                    <a:pt x="115048" y="1"/>
                  </a:lnTo>
                  <a:lnTo>
                    <a:pt x="1" y="66415"/>
                  </a:lnTo>
                  <a:lnTo>
                    <a:pt x="1" y="199244"/>
                  </a:lnTo>
                  <a:lnTo>
                    <a:pt x="115048" y="26565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70"/>
            <p:cNvSpPr/>
            <p:nvPr/>
          </p:nvSpPr>
          <p:spPr>
            <a:xfrm>
              <a:off x="-1562962" y="381125"/>
              <a:ext cx="5915025" cy="6829925"/>
            </a:xfrm>
            <a:custGeom>
              <a:rect b="b" l="l" r="r" t="t"/>
              <a:pathLst>
                <a:path extrusionOk="0" fill="none" h="273197" w="236601">
                  <a:moveTo>
                    <a:pt x="236601" y="204897"/>
                  </a:moveTo>
                  <a:lnTo>
                    <a:pt x="236601" y="68300"/>
                  </a:lnTo>
                  <a:lnTo>
                    <a:pt x="118300" y="1"/>
                  </a:lnTo>
                  <a:lnTo>
                    <a:pt x="0" y="68300"/>
                  </a:lnTo>
                  <a:lnTo>
                    <a:pt x="0" y="204897"/>
                  </a:lnTo>
                  <a:lnTo>
                    <a:pt x="118300" y="27319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70"/>
            <p:cNvSpPr/>
            <p:nvPr/>
          </p:nvSpPr>
          <p:spPr>
            <a:xfrm>
              <a:off x="-1645037" y="286150"/>
              <a:ext cx="6079175" cy="7019875"/>
            </a:xfrm>
            <a:custGeom>
              <a:rect b="b" l="l" r="r" t="t"/>
              <a:pathLst>
                <a:path extrusionOk="0" fill="none" h="280795" w="243167">
                  <a:moveTo>
                    <a:pt x="243166" y="210581"/>
                  </a:moveTo>
                  <a:lnTo>
                    <a:pt x="243166" y="70214"/>
                  </a:lnTo>
                  <a:lnTo>
                    <a:pt x="121583" y="0"/>
                  </a:lnTo>
                  <a:lnTo>
                    <a:pt x="1" y="70214"/>
                  </a:lnTo>
                  <a:lnTo>
                    <a:pt x="1" y="210581"/>
                  </a:lnTo>
                  <a:lnTo>
                    <a:pt x="121583" y="28079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70"/>
            <p:cNvSpPr/>
            <p:nvPr/>
          </p:nvSpPr>
          <p:spPr>
            <a:xfrm>
              <a:off x="-1727112" y="191925"/>
              <a:ext cx="6242550" cy="7208325"/>
            </a:xfrm>
            <a:custGeom>
              <a:rect b="b" l="l" r="r" t="t"/>
              <a:pathLst>
                <a:path extrusionOk="0" fill="none" h="288333" w="249702">
                  <a:moveTo>
                    <a:pt x="249702" y="216265"/>
                  </a:moveTo>
                  <a:lnTo>
                    <a:pt x="249702" y="72068"/>
                  </a:lnTo>
                  <a:lnTo>
                    <a:pt x="124866" y="0"/>
                  </a:lnTo>
                  <a:lnTo>
                    <a:pt x="1" y="72068"/>
                  </a:lnTo>
                  <a:lnTo>
                    <a:pt x="1" y="216265"/>
                  </a:lnTo>
                  <a:lnTo>
                    <a:pt x="124866" y="2883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70"/>
            <p:cNvSpPr/>
            <p:nvPr/>
          </p:nvSpPr>
          <p:spPr>
            <a:xfrm>
              <a:off x="-1808412" y="97700"/>
              <a:ext cx="6405925" cy="7396775"/>
            </a:xfrm>
            <a:custGeom>
              <a:rect b="b" l="l" r="r" t="t"/>
              <a:pathLst>
                <a:path extrusionOk="0" fill="none" h="295871" w="256237">
                  <a:moveTo>
                    <a:pt x="256236" y="221918"/>
                  </a:moveTo>
                  <a:lnTo>
                    <a:pt x="256236" y="73953"/>
                  </a:lnTo>
                  <a:lnTo>
                    <a:pt x="128118" y="0"/>
                  </a:lnTo>
                  <a:lnTo>
                    <a:pt x="1" y="73953"/>
                  </a:lnTo>
                  <a:lnTo>
                    <a:pt x="1" y="221918"/>
                  </a:lnTo>
                  <a:lnTo>
                    <a:pt x="128118" y="29587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8" name="Google Shape;638;p70"/>
          <p:cNvSpPr txBox="1"/>
          <p:nvPr>
            <p:ph type="title"/>
          </p:nvPr>
        </p:nvSpPr>
        <p:spPr>
          <a:xfrm>
            <a:off x="4792600" y="2914875"/>
            <a:ext cx="36384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sz="4000">
                <a:solidFill>
                  <a:schemeClr val="l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639" name="Google Shape;639;p70"/>
          <p:cNvSpPr txBox="1"/>
          <p:nvPr>
            <p:ph idx="2" type="title"/>
          </p:nvPr>
        </p:nvSpPr>
        <p:spPr>
          <a:xfrm>
            <a:off x="520888" y="3175088"/>
            <a:ext cx="1610400" cy="12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8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640" name="Google Shape;640;p70"/>
          <p:cNvSpPr txBox="1"/>
          <p:nvPr>
            <p:ph idx="1" type="subTitle"/>
          </p:nvPr>
        </p:nvSpPr>
        <p:spPr>
          <a:xfrm>
            <a:off x="4792600" y="3886475"/>
            <a:ext cx="3638400" cy="72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1" name="Shape 64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642" name="Shape 642"/>
        <p:cNvGrpSpPr/>
        <p:nvPr/>
      </p:nvGrpSpPr>
      <p:grpSpPr>
        <a:xfrm>
          <a:off x="0" y="0"/>
          <a:ext cx="0" cy="0"/>
          <a:chOff x="0" y="0"/>
          <a:chExt cx="0" cy="0"/>
        </a:xfrm>
      </p:grpSpPr>
      <p:grpSp>
        <p:nvGrpSpPr>
          <p:cNvPr id="643" name="Google Shape;643;p72"/>
          <p:cNvGrpSpPr/>
          <p:nvPr/>
        </p:nvGrpSpPr>
        <p:grpSpPr>
          <a:xfrm>
            <a:off x="-3160953" y="1242175"/>
            <a:ext cx="6405925" cy="7396775"/>
            <a:chOff x="-3160953" y="1242175"/>
            <a:chExt cx="6405925" cy="7396775"/>
          </a:xfrm>
        </p:grpSpPr>
        <p:sp>
          <p:nvSpPr>
            <p:cNvPr id="644" name="Google Shape;644;p72"/>
            <p:cNvSpPr/>
            <p:nvPr/>
          </p:nvSpPr>
          <p:spPr>
            <a:xfrm>
              <a:off x="-625178" y="4170025"/>
              <a:ext cx="1334375" cy="1541075"/>
            </a:xfrm>
            <a:custGeom>
              <a:rect b="b" l="l" r="r" t="t"/>
              <a:pathLst>
                <a:path extrusionOk="0" fill="none" h="61643" w="53375">
                  <a:moveTo>
                    <a:pt x="53375" y="46232"/>
                  </a:moveTo>
                  <a:lnTo>
                    <a:pt x="53375" y="15411"/>
                  </a:lnTo>
                  <a:lnTo>
                    <a:pt x="26687" y="0"/>
                  </a:lnTo>
                  <a:lnTo>
                    <a:pt x="0" y="15411"/>
                  </a:lnTo>
                  <a:lnTo>
                    <a:pt x="0" y="46232"/>
                  </a:lnTo>
                  <a:lnTo>
                    <a:pt x="26687" y="616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72"/>
            <p:cNvSpPr/>
            <p:nvPr/>
          </p:nvSpPr>
          <p:spPr>
            <a:xfrm>
              <a:off x="-707253" y="4075800"/>
              <a:ext cx="1498525" cy="1729525"/>
            </a:xfrm>
            <a:custGeom>
              <a:rect b="b" l="l" r="r" t="t"/>
              <a:pathLst>
                <a:path extrusionOk="0" fill="none" h="69181" w="59941">
                  <a:moveTo>
                    <a:pt x="59941" y="51886"/>
                  </a:moveTo>
                  <a:lnTo>
                    <a:pt x="59941" y="17295"/>
                  </a:lnTo>
                  <a:lnTo>
                    <a:pt x="29970" y="0"/>
                  </a:lnTo>
                  <a:lnTo>
                    <a:pt x="0" y="17295"/>
                  </a:lnTo>
                  <a:lnTo>
                    <a:pt x="0" y="51886"/>
                  </a:lnTo>
                  <a:lnTo>
                    <a:pt x="29970" y="691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72"/>
            <p:cNvSpPr/>
            <p:nvPr/>
          </p:nvSpPr>
          <p:spPr>
            <a:xfrm>
              <a:off x="-789328" y="3980800"/>
              <a:ext cx="1661900" cy="1919525"/>
            </a:xfrm>
            <a:custGeom>
              <a:rect b="b" l="l" r="r" t="t"/>
              <a:pathLst>
                <a:path extrusionOk="0" fill="none" h="76781" w="66476">
                  <a:moveTo>
                    <a:pt x="66476" y="57570"/>
                  </a:moveTo>
                  <a:lnTo>
                    <a:pt x="66476" y="19211"/>
                  </a:lnTo>
                  <a:lnTo>
                    <a:pt x="33253" y="1"/>
                  </a:lnTo>
                  <a:lnTo>
                    <a:pt x="1" y="19211"/>
                  </a:lnTo>
                  <a:lnTo>
                    <a:pt x="1" y="57570"/>
                  </a:lnTo>
                  <a:lnTo>
                    <a:pt x="33253" y="7678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72"/>
            <p:cNvSpPr/>
            <p:nvPr/>
          </p:nvSpPr>
          <p:spPr>
            <a:xfrm>
              <a:off x="-870628" y="3886575"/>
              <a:ext cx="1825275" cy="2107975"/>
            </a:xfrm>
            <a:custGeom>
              <a:rect b="b" l="l" r="r" t="t"/>
              <a:pathLst>
                <a:path extrusionOk="0" fill="none" h="84319" w="73011">
                  <a:moveTo>
                    <a:pt x="73011" y="63224"/>
                  </a:moveTo>
                  <a:lnTo>
                    <a:pt x="73011" y="21095"/>
                  </a:lnTo>
                  <a:lnTo>
                    <a:pt x="36505" y="1"/>
                  </a:lnTo>
                  <a:lnTo>
                    <a:pt x="0" y="21095"/>
                  </a:lnTo>
                  <a:lnTo>
                    <a:pt x="0" y="63224"/>
                  </a:lnTo>
                  <a:lnTo>
                    <a:pt x="36505" y="8431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72"/>
            <p:cNvSpPr/>
            <p:nvPr/>
          </p:nvSpPr>
          <p:spPr>
            <a:xfrm>
              <a:off x="-952703" y="3792350"/>
              <a:ext cx="1989425" cy="2296425"/>
            </a:xfrm>
            <a:custGeom>
              <a:rect b="b" l="l" r="r" t="t"/>
              <a:pathLst>
                <a:path extrusionOk="0" fill="none" h="91857" w="79577">
                  <a:moveTo>
                    <a:pt x="79576" y="68908"/>
                  </a:moveTo>
                  <a:lnTo>
                    <a:pt x="79576" y="22949"/>
                  </a:lnTo>
                  <a:lnTo>
                    <a:pt x="39788" y="1"/>
                  </a:lnTo>
                  <a:lnTo>
                    <a:pt x="0" y="22949"/>
                  </a:lnTo>
                  <a:lnTo>
                    <a:pt x="0" y="68908"/>
                  </a:lnTo>
                  <a:lnTo>
                    <a:pt x="39788" y="918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72"/>
            <p:cNvSpPr/>
            <p:nvPr/>
          </p:nvSpPr>
          <p:spPr>
            <a:xfrm>
              <a:off x="-1034778" y="3698125"/>
              <a:ext cx="2152800" cy="2484875"/>
            </a:xfrm>
            <a:custGeom>
              <a:rect b="b" l="l" r="r" t="t"/>
              <a:pathLst>
                <a:path extrusionOk="0" fill="none" h="99395" w="86112">
                  <a:moveTo>
                    <a:pt x="86112" y="74561"/>
                  </a:moveTo>
                  <a:lnTo>
                    <a:pt x="86112" y="24834"/>
                  </a:lnTo>
                  <a:lnTo>
                    <a:pt x="43071" y="1"/>
                  </a:lnTo>
                  <a:lnTo>
                    <a:pt x="1" y="24834"/>
                  </a:lnTo>
                  <a:lnTo>
                    <a:pt x="1" y="74561"/>
                  </a:lnTo>
                  <a:lnTo>
                    <a:pt x="43071" y="993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72"/>
            <p:cNvSpPr/>
            <p:nvPr/>
          </p:nvSpPr>
          <p:spPr>
            <a:xfrm>
              <a:off x="-1116078" y="3603150"/>
              <a:ext cx="2316175" cy="2674825"/>
            </a:xfrm>
            <a:custGeom>
              <a:rect b="b" l="l" r="r" t="t"/>
              <a:pathLst>
                <a:path extrusionOk="0" fill="none" h="106993" w="92647">
                  <a:moveTo>
                    <a:pt x="92646" y="80245"/>
                  </a:moveTo>
                  <a:lnTo>
                    <a:pt x="92646" y="26748"/>
                  </a:lnTo>
                  <a:lnTo>
                    <a:pt x="46323" y="0"/>
                  </a:lnTo>
                  <a:lnTo>
                    <a:pt x="0" y="26748"/>
                  </a:lnTo>
                  <a:lnTo>
                    <a:pt x="0" y="80245"/>
                  </a:lnTo>
                  <a:lnTo>
                    <a:pt x="46323" y="10699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72"/>
            <p:cNvSpPr/>
            <p:nvPr/>
          </p:nvSpPr>
          <p:spPr>
            <a:xfrm>
              <a:off x="-1198153" y="3508925"/>
              <a:ext cx="2480325" cy="2863275"/>
            </a:xfrm>
            <a:custGeom>
              <a:rect b="b" l="l" r="r" t="t"/>
              <a:pathLst>
                <a:path extrusionOk="0" fill="none" h="114531" w="99213">
                  <a:moveTo>
                    <a:pt x="99212" y="85898"/>
                  </a:moveTo>
                  <a:lnTo>
                    <a:pt x="99212" y="28633"/>
                  </a:lnTo>
                  <a:lnTo>
                    <a:pt x="49606" y="0"/>
                  </a:lnTo>
                  <a:lnTo>
                    <a:pt x="1" y="28633"/>
                  </a:lnTo>
                  <a:lnTo>
                    <a:pt x="1" y="85898"/>
                  </a:lnTo>
                  <a:lnTo>
                    <a:pt x="49606" y="1145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72"/>
            <p:cNvSpPr/>
            <p:nvPr/>
          </p:nvSpPr>
          <p:spPr>
            <a:xfrm>
              <a:off x="-1279453" y="3414700"/>
              <a:ext cx="2642925" cy="3051725"/>
            </a:xfrm>
            <a:custGeom>
              <a:rect b="b" l="l" r="r" t="t"/>
              <a:pathLst>
                <a:path extrusionOk="0" fill="none" h="122069" w="105717">
                  <a:moveTo>
                    <a:pt x="105717" y="91552"/>
                  </a:moveTo>
                  <a:lnTo>
                    <a:pt x="105717" y="30517"/>
                  </a:lnTo>
                  <a:lnTo>
                    <a:pt x="52858" y="0"/>
                  </a:lnTo>
                  <a:lnTo>
                    <a:pt x="0" y="30517"/>
                  </a:lnTo>
                  <a:lnTo>
                    <a:pt x="0" y="91552"/>
                  </a:lnTo>
                  <a:lnTo>
                    <a:pt x="52858" y="12206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72"/>
            <p:cNvSpPr/>
            <p:nvPr/>
          </p:nvSpPr>
          <p:spPr>
            <a:xfrm>
              <a:off x="-1361528" y="3319700"/>
              <a:ext cx="2807075" cy="3241725"/>
            </a:xfrm>
            <a:custGeom>
              <a:rect b="b" l="l" r="r" t="t"/>
              <a:pathLst>
                <a:path extrusionOk="0" fill="none" h="129669" w="112283">
                  <a:moveTo>
                    <a:pt x="112282" y="97236"/>
                  </a:moveTo>
                  <a:lnTo>
                    <a:pt x="112282" y="32433"/>
                  </a:lnTo>
                  <a:lnTo>
                    <a:pt x="56141" y="1"/>
                  </a:lnTo>
                  <a:lnTo>
                    <a:pt x="1" y="32433"/>
                  </a:lnTo>
                  <a:lnTo>
                    <a:pt x="1" y="97236"/>
                  </a:lnTo>
                  <a:lnTo>
                    <a:pt x="56141" y="12966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72"/>
            <p:cNvSpPr/>
            <p:nvPr/>
          </p:nvSpPr>
          <p:spPr>
            <a:xfrm>
              <a:off x="-1443603" y="3225475"/>
              <a:ext cx="2970450" cy="3430175"/>
            </a:xfrm>
            <a:custGeom>
              <a:rect b="b" l="l" r="r" t="t"/>
              <a:pathLst>
                <a:path extrusionOk="0" fill="none" h="137207" w="118818">
                  <a:moveTo>
                    <a:pt x="118818" y="102890"/>
                  </a:moveTo>
                  <a:lnTo>
                    <a:pt x="118818" y="34317"/>
                  </a:lnTo>
                  <a:lnTo>
                    <a:pt x="59424" y="1"/>
                  </a:lnTo>
                  <a:lnTo>
                    <a:pt x="1" y="34317"/>
                  </a:lnTo>
                  <a:lnTo>
                    <a:pt x="1" y="102890"/>
                  </a:lnTo>
                  <a:lnTo>
                    <a:pt x="59424" y="13720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72"/>
            <p:cNvSpPr/>
            <p:nvPr/>
          </p:nvSpPr>
          <p:spPr>
            <a:xfrm>
              <a:off x="-1524903" y="3131250"/>
              <a:ext cx="3133825" cy="3618625"/>
            </a:xfrm>
            <a:custGeom>
              <a:rect b="b" l="l" r="r" t="t"/>
              <a:pathLst>
                <a:path extrusionOk="0" fill="none" h="144745" w="125353">
                  <a:moveTo>
                    <a:pt x="125352" y="108574"/>
                  </a:moveTo>
                  <a:lnTo>
                    <a:pt x="125352" y="36171"/>
                  </a:lnTo>
                  <a:lnTo>
                    <a:pt x="62676" y="1"/>
                  </a:lnTo>
                  <a:lnTo>
                    <a:pt x="0" y="36171"/>
                  </a:lnTo>
                  <a:lnTo>
                    <a:pt x="0" y="108574"/>
                  </a:lnTo>
                  <a:lnTo>
                    <a:pt x="62676" y="14474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72"/>
            <p:cNvSpPr/>
            <p:nvPr/>
          </p:nvSpPr>
          <p:spPr>
            <a:xfrm>
              <a:off x="-1606978" y="3036275"/>
              <a:ext cx="3297975" cy="3808575"/>
            </a:xfrm>
            <a:custGeom>
              <a:rect b="b" l="l" r="r" t="t"/>
              <a:pathLst>
                <a:path extrusionOk="0" fill="none" h="152343" w="131919">
                  <a:moveTo>
                    <a:pt x="131918" y="114257"/>
                  </a:moveTo>
                  <a:lnTo>
                    <a:pt x="131918" y="38086"/>
                  </a:lnTo>
                  <a:lnTo>
                    <a:pt x="65959" y="0"/>
                  </a:lnTo>
                  <a:lnTo>
                    <a:pt x="1" y="38086"/>
                  </a:lnTo>
                  <a:lnTo>
                    <a:pt x="1" y="114257"/>
                  </a:lnTo>
                  <a:lnTo>
                    <a:pt x="65959" y="1523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72"/>
            <p:cNvSpPr/>
            <p:nvPr/>
          </p:nvSpPr>
          <p:spPr>
            <a:xfrm>
              <a:off x="-1689028" y="2942050"/>
              <a:ext cx="3461325" cy="3997025"/>
            </a:xfrm>
            <a:custGeom>
              <a:rect b="b" l="l" r="r" t="t"/>
              <a:pathLst>
                <a:path extrusionOk="0" fill="none" h="159881" w="138453">
                  <a:moveTo>
                    <a:pt x="138452" y="119911"/>
                  </a:moveTo>
                  <a:lnTo>
                    <a:pt x="138452" y="39970"/>
                  </a:lnTo>
                  <a:lnTo>
                    <a:pt x="69241" y="0"/>
                  </a:lnTo>
                  <a:lnTo>
                    <a:pt x="0" y="39970"/>
                  </a:lnTo>
                  <a:lnTo>
                    <a:pt x="0" y="119911"/>
                  </a:lnTo>
                  <a:lnTo>
                    <a:pt x="69241" y="1598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72"/>
            <p:cNvSpPr/>
            <p:nvPr/>
          </p:nvSpPr>
          <p:spPr>
            <a:xfrm>
              <a:off x="-1770353" y="2847825"/>
              <a:ext cx="3624725" cy="4185475"/>
            </a:xfrm>
            <a:custGeom>
              <a:rect b="b" l="l" r="r" t="t"/>
              <a:pathLst>
                <a:path extrusionOk="0" fill="none" h="167419" w="144989">
                  <a:moveTo>
                    <a:pt x="144988" y="125564"/>
                  </a:moveTo>
                  <a:lnTo>
                    <a:pt x="144988" y="41855"/>
                  </a:lnTo>
                  <a:lnTo>
                    <a:pt x="72494" y="0"/>
                  </a:lnTo>
                  <a:lnTo>
                    <a:pt x="1" y="41855"/>
                  </a:lnTo>
                  <a:lnTo>
                    <a:pt x="1" y="125564"/>
                  </a:lnTo>
                  <a:lnTo>
                    <a:pt x="72494" y="16741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72"/>
            <p:cNvSpPr/>
            <p:nvPr/>
          </p:nvSpPr>
          <p:spPr>
            <a:xfrm>
              <a:off x="-1852428" y="2753600"/>
              <a:ext cx="3788850" cy="4373925"/>
            </a:xfrm>
            <a:custGeom>
              <a:rect b="b" l="l" r="r" t="t"/>
              <a:pathLst>
                <a:path extrusionOk="0" fill="none" h="174957" w="151554">
                  <a:moveTo>
                    <a:pt x="151554" y="131218"/>
                  </a:moveTo>
                  <a:lnTo>
                    <a:pt x="151554" y="43739"/>
                  </a:lnTo>
                  <a:lnTo>
                    <a:pt x="75777" y="0"/>
                  </a:lnTo>
                  <a:lnTo>
                    <a:pt x="1" y="43739"/>
                  </a:lnTo>
                  <a:lnTo>
                    <a:pt x="1" y="131218"/>
                  </a:lnTo>
                  <a:lnTo>
                    <a:pt x="75777" y="17495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72"/>
            <p:cNvSpPr/>
            <p:nvPr/>
          </p:nvSpPr>
          <p:spPr>
            <a:xfrm>
              <a:off x="-1934478" y="2658600"/>
              <a:ext cx="3952225" cy="4563925"/>
            </a:xfrm>
            <a:custGeom>
              <a:rect b="b" l="l" r="r" t="t"/>
              <a:pathLst>
                <a:path extrusionOk="0" fill="none" h="182557" w="158089">
                  <a:moveTo>
                    <a:pt x="158088" y="136902"/>
                  </a:moveTo>
                  <a:lnTo>
                    <a:pt x="158088" y="45655"/>
                  </a:lnTo>
                  <a:lnTo>
                    <a:pt x="79059" y="1"/>
                  </a:lnTo>
                  <a:lnTo>
                    <a:pt x="0" y="45655"/>
                  </a:lnTo>
                  <a:lnTo>
                    <a:pt x="0" y="136902"/>
                  </a:lnTo>
                  <a:lnTo>
                    <a:pt x="79059" y="1825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72"/>
            <p:cNvSpPr/>
            <p:nvPr/>
          </p:nvSpPr>
          <p:spPr>
            <a:xfrm>
              <a:off x="-2015803" y="2564375"/>
              <a:ext cx="4115600" cy="4752375"/>
            </a:xfrm>
            <a:custGeom>
              <a:rect b="b" l="l" r="r" t="t"/>
              <a:pathLst>
                <a:path extrusionOk="0" fill="none" h="190095" w="164624">
                  <a:moveTo>
                    <a:pt x="164624" y="142586"/>
                  </a:moveTo>
                  <a:lnTo>
                    <a:pt x="164624" y="47509"/>
                  </a:lnTo>
                  <a:lnTo>
                    <a:pt x="82312" y="1"/>
                  </a:lnTo>
                  <a:lnTo>
                    <a:pt x="1" y="47509"/>
                  </a:lnTo>
                  <a:lnTo>
                    <a:pt x="1" y="142586"/>
                  </a:lnTo>
                  <a:lnTo>
                    <a:pt x="82312" y="1900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72"/>
            <p:cNvSpPr/>
            <p:nvPr/>
          </p:nvSpPr>
          <p:spPr>
            <a:xfrm>
              <a:off x="-2097853" y="2470150"/>
              <a:ext cx="4279725" cy="4940825"/>
            </a:xfrm>
            <a:custGeom>
              <a:rect b="b" l="l" r="r" t="t"/>
              <a:pathLst>
                <a:path extrusionOk="0" fill="none" h="197633" w="171189">
                  <a:moveTo>
                    <a:pt x="171189" y="148240"/>
                  </a:moveTo>
                  <a:lnTo>
                    <a:pt x="171189" y="49393"/>
                  </a:lnTo>
                  <a:lnTo>
                    <a:pt x="85594" y="0"/>
                  </a:lnTo>
                  <a:lnTo>
                    <a:pt x="0" y="49393"/>
                  </a:lnTo>
                  <a:lnTo>
                    <a:pt x="0" y="148240"/>
                  </a:lnTo>
                  <a:lnTo>
                    <a:pt x="85594" y="1976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72"/>
            <p:cNvSpPr/>
            <p:nvPr/>
          </p:nvSpPr>
          <p:spPr>
            <a:xfrm>
              <a:off x="-2179928" y="2375175"/>
              <a:ext cx="4443125" cy="5130775"/>
            </a:xfrm>
            <a:custGeom>
              <a:rect b="b" l="l" r="r" t="t"/>
              <a:pathLst>
                <a:path extrusionOk="0" fill="none" h="205231" w="177725">
                  <a:moveTo>
                    <a:pt x="177724" y="153923"/>
                  </a:moveTo>
                  <a:lnTo>
                    <a:pt x="177724" y="51308"/>
                  </a:lnTo>
                  <a:lnTo>
                    <a:pt x="88877" y="0"/>
                  </a:lnTo>
                  <a:lnTo>
                    <a:pt x="0" y="51308"/>
                  </a:lnTo>
                  <a:lnTo>
                    <a:pt x="0" y="153923"/>
                  </a:lnTo>
                  <a:lnTo>
                    <a:pt x="88877" y="2052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72"/>
            <p:cNvSpPr/>
            <p:nvPr/>
          </p:nvSpPr>
          <p:spPr>
            <a:xfrm>
              <a:off x="-2261228" y="2280925"/>
              <a:ext cx="4606475" cy="5319275"/>
            </a:xfrm>
            <a:custGeom>
              <a:rect b="b" l="l" r="r" t="t"/>
              <a:pathLst>
                <a:path extrusionOk="0" fill="none" h="212771" w="184259">
                  <a:moveTo>
                    <a:pt x="184259" y="159578"/>
                  </a:moveTo>
                  <a:lnTo>
                    <a:pt x="184259" y="53193"/>
                  </a:lnTo>
                  <a:lnTo>
                    <a:pt x="92129" y="1"/>
                  </a:lnTo>
                  <a:lnTo>
                    <a:pt x="0" y="53193"/>
                  </a:lnTo>
                  <a:lnTo>
                    <a:pt x="0" y="159578"/>
                  </a:lnTo>
                  <a:lnTo>
                    <a:pt x="92129" y="21277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72"/>
            <p:cNvSpPr/>
            <p:nvPr/>
          </p:nvSpPr>
          <p:spPr>
            <a:xfrm>
              <a:off x="-2343303" y="2186700"/>
              <a:ext cx="4770625" cy="5507725"/>
            </a:xfrm>
            <a:custGeom>
              <a:rect b="b" l="l" r="r" t="t"/>
              <a:pathLst>
                <a:path extrusionOk="0" fill="none" h="220309" w="190825">
                  <a:moveTo>
                    <a:pt x="190825" y="165231"/>
                  </a:moveTo>
                  <a:lnTo>
                    <a:pt x="190825" y="55078"/>
                  </a:lnTo>
                  <a:lnTo>
                    <a:pt x="95412" y="1"/>
                  </a:lnTo>
                  <a:lnTo>
                    <a:pt x="0" y="55078"/>
                  </a:lnTo>
                  <a:lnTo>
                    <a:pt x="0" y="165231"/>
                  </a:lnTo>
                  <a:lnTo>
                    <a:pt x="95412" y="22030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72"/>
            <p:cNvSpPr/>
            <p:nvPr/>
          </p:nvSpPr>
          <p:spPr>
            <a:xfrm>
              <a:off x="-2425378" y="2091725"/>
              <a:ext cx="4934000" cy="5697675"/>
            </a:xfrm>
            <a:custGeom>
              <a:rect b="b" l="l" r="r" t="t"/>
              <a:pathLst>
                <a:path extrusionOk="0" fill="none" h="227907" w="197360">
                  <a:moveTo>
                    <a:pt x="197360" y="170915"/>
                  </a:moveTo>
                  <a:lnTo>
                    <a:pt x="197360" y="56992"/>
                  </a:lnTo>
                  <a:lnTo>
                    <a:pt x="98695" y="0"/>
                  </a:lnTo>
                  <a:lnTo>
                    <a:pt x="1" y="56992"/>
                  </a:lnTo>
                  <a:lnTo>
                    <a:pt x="1" y="170915"/>
                  </a:lnTo>
                  <a:lnTo>
                    <a:pt x="98695" y="22790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2"/>
            <p:cNvSpPr/>
            <p:nvPr/>
          </p:nvSpPr>
          <p:spPr>
            <a:xfrm>
              <a:off x="-2506678" y="1997500"/>
              <a:ext cx="5097375" cy="5886125"/>
            </a:xfrm>
            <a:custGeom>
              <a:rect b="b" l="l" r="r" t="t"/>
              <a:pathLst>
                <a:path extrusionOk="0" fill="none" h="235445" w="203895">
                  <a:moveTo>
                    <a:pt x="203895" y="176568"/>
                  </a:moveTo>
                  <a:lnTo>
                    <a:pt x="203895" y="58877"/>
                  </a:lnTo>
                  <a:lnTo>
                    <a:pt x="101947" y="0"/>
                  </a:lnTo>
                  <a:lnTo>
                    <a:pt x="0" y="58877"/>
                  </a:lnTo>
                  <a:lnTo>
                    <a:pt x="0" y="176568"/>
                  </a:lnTo>
                  <a:lnTo>
                    <a:pt x="101947" y="23544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2"/>
            <p:cNvSpPr/>
            <p:nvPr/>
          </p:nvSpPr>
          <p:spPr>
            <a:xfrm>
              <a:off x="-2588753" y="1903275"/>
              <a:ext cx="5261525" cy="6074575"/>
            </a:xfrm>
            <a:custGeom>
              <a:rect b="b" l="l" r="r" t="t"/>
              <a:pathLst>
                <a:path extrusionOk="0" fill="none" h="242983" w="210461">
                  <a:moveTo>
                    <a:pt x="210460" y="182252"/>
                  </a:moveTo>
                  <a:lnTo>
                    <a:pt x="210460" y="60731"/>
                  </a:lnTo>
                  <a:lnTo>
                    <a:pt x="105230" y="0"/>
                  </a:lnTo>
                  <a:lnTo>
                    <a:pt x="1" y="60731"/>
                  </a:lnTo>
                  <a:lnTo>
                    <a:pt x="1" y="182252"/>
                  </a:lnTo>
                  <a:lnTo>
                    <a:pt x="105230" y="24298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72"/>
            <p:cNvSpPr/>
            <p:nvPr/>
          </p:nvSpPr>
          <p:spPr>
            <a:xfrm>
              <a:off x="-2670053" y="1808275"/>
              <a:ext cx="5424125" cy="6264575"/>
            </a:xfrm>
            <a:custGeom>
              <a:rect b="b" l="l" r="r" t="t"/>
              <a:pathLst>
                <a:path extrusionOk="0" fill="none" h="250583" w="216965">
                  <a:moveTo>
                    <a:pt x="216965" y="187937"/>
                  </a:moveTo>
                  <a:lnTo>
                    <a:pt x="216965" y="62646"/>
                  </a:lnTo>
                  <a:lnTo>
                    <a:pt x="108482" y="1"/>
                  </a:lnTo>
                  <a:lnTo>
                    <a:pt x="0" y="62646"/>
                  </a:lnTo>
                  <a:lnTo>
                    <a:pt x="0" y="187937"/>
                  </a:lnTo>
                  <a:lnTo>
                    <a:pt x="108482" y="250582"/>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72"/>
            <p:cNvSpPr/>
            <p:nvPr/>
          </p:nvSpPr>
          <p:spPr>
            <a:xfrm>
              <a:off x="-2752128" y="1714050"/>
              <a:ext cx="5588275" cy="6453025"/>
            </a:xfrm>
            <a:custGeom>
              <a:rect b="b" l="l" r="r" t="t"/>
              <a:pathLst>
                <a:path extrusionOk="0" fill="none" h="258121" w="223531">
                  <a:moveTo>
                    <a:pt x="223530" y="193590"/>
                  </a:moveTo>
                  <a:lnTo>
                    <a:pt x="223530" y="64531"/>
                  </a:lnTo>
                  <a:lnTo>
                    <a:pt x="111765" y="1"/>
                  </a:lnTo>
                  <a:lnTo>
                    <a:pt x="0" y="64531"/>
                  </a:lnTo>
                  <a:lnTo>
                    <a:pt x="0" y="193590"/>
                  </a:lnTo>
                  <a:lnTo>
                    <a:pt x="111765" y="25812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72"/>
            <p:cNvSpPr/>
            <p:nvPr/>
          </p:nvSpPr>
          <p:spPr>
            <a:xfrm>
              <a:off x="-2834203" y="1619825"/>
              <a:ext cx="5751650" cy="6641475"/>
            </a:xfrm>
            <a:custGeom>
              <a:rect b="b" l="l" r="r" t="t"/>
              <a:pathLst>
                <a:path extrusionOk="0" fill="none" h="265659" w="230066">
                  <a:moveTo>
                    <a:pt x="230066" y="199244"/>
                  </a:moveTo>
                  <a:lnTo>
                    <a:pt x="230066" y="66415"/>
                  </a:lnTo>
                  <a:lnTo>
                    <a:pt x="115048" y="1"/>
                  </a:lnTo>
                  <a:lnTo>
                    <a:pt x="1" y="66415"/>
                  </a:lnTo>
                  <a:lnTo>
                    <a:pt x="1" y="199244"/>
                  </a:lnTo>
                  <a:lnTo>
                    <a:pt x="115048" y="26565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72"/>
            <p:cNvSpPr/>
            <p:nvPr/>
          </p:nvSpPr>
          <p:spPr>
            <a:xfrm>
              <a:off x="-2915503" y="1525600"/>
              <a:ext cx="5915025" cy="6829925"/>
            </a:xfrm>
            <a:custGeom>
              <a:rect b="b" l="l" r="r" t="t"/>
              <a:pathLst>
                <a:path extrusionOk="0" fill="none" h="273197" w="236601">
                  <a:moveTo>
                    <a:pt x="236601" y="204897"/>
                  </a:moveTo>
                  <a:lnTo>
                    <a:pt x="236601" y="68300"/>
                  </a:lnTo>
                  <a:lnTo>
                    <a:pt x="118300" y="1"/>
                  </a:lnTo>
                  <a:lnTo>
                    <a:pt x="0" y="68300"/>
                  </a:lnTo>
                  <a:lnTo>
                    <a:pt x="0" y="204897"/>
                  </a:lnTo>
                  <a:lnTo>
                    <a:pt x="118300" y="27319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72"/>
            <p:cNvSpPr/>
            <p:nvPr/>
          </p:nvSpPr>
          <p:spPr>
            <a:xfrm>
              <a:off x="-2997578" y="1430625"/>
              <a:ext cx="6079175" cy="7019875"/>
            </a:xfrm>
            <a:custGeom>
              <a:rect b="b" l="l" r="r" t="t"/>
              <a:pathLst>
                <a:path extrusionOk="0" fill="none" h="280795" w="243167">
                  <a:moveTo>
                    <a:pt x="243166" y="210581"/>
                  </a:moveTo>
                  <a:lnTo>
                    <a:pt x="243166" y="70214"/>
                  </a:lnTo>
                  <a:lnTo>
                    <a:pt x="121583" y="0"/>
                  </a:lnTo>
                  <a:lnTo>
                    <a:pt x="1" y="70214"/>
                  </a:lnTo>
                  <a:lnTo>
                    <a:pt x="1" y="210581"/>
                  </a:lnTo>
                  <a:lnTo>
                    <a:pt x="121583" y="28079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72"/>
            <p:cNvSpPr/>
            <p:nvPr/>
          </p:nvSpPr>
          <p:spPr>
            <a:xfrm>
              <a:off x="-3079653" y="1336400"/>
              <a:ext cx="6242550" cy="7208325"/>
            </a:xfrm>
            <a:custGeom>
              <a:rect b="b" l="l" r="r" t="t"/>
              <a:pathLst>
                <a:path extrusionOk="0" fill="none" h="288333" w="249702">
                  <a:moveTo>
                    <a:pt x="249702" y="216265"/>
                  </a:moveTo>
                  <a:lnTo>
                    <a:pt x="249702" y="72068"/>
                  </a:lnTo>
                  <a:lnTo>
                    <a:pt x="124866" y="0"/>
                  </a:lnTo>
                  <a:lnTo>
                    <a:pt x="1" y="72068"/>
                  </a:lnTo>
                  <a:lnTo>
                    <a:pt x="1" y="216265"/>
                  </a:lnTo>
                  <a:lnTo>
                    <a:pt x="124866" y="2883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72"/>
            <p:cNvSpPr/>
            <p:nvPr/>
          </p:nvSpPr>
          <p:spPr>
            <a:xfrm>
              <a:off x="-3160953" y="1242175"/>
              <a:ext cx="6405925" cy="7396775"/>
            </a:xfrm>
            <a:custGeom>
              <a:rect b="b" l="l" r="r" t="t"/>
              <a:pathLst>
                <a:path extrusionOk="0" fill="none" h="295871" w="256237">
                  <a:moveTo>
                    <a:pt x="256236" y="221918"/>
                  </a:moveTo>
                  <a:lnTo>
                    <a:pt x="256236" y="73953"/>
                  </a:lnTo>
                  <a:lnTo>
                    <a:pt x="128118" y="0"/>
                  </a:lnTo>
                  <a:lnTo>
                    <a:pt x="1" y="73953"/>
                  </a:lnTo>
                  <a:lnTo>
                    <a:pt x="1" y="221918"/>
                  </a:lnTo>
                  <a:lnTo>
                    <a:pt x="128118" y="29587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6" name="Google Shape;676;p72"/>
          <p:cNvGrpSpPr/>
          <p:nvPr/>
        </p:nvGrpSpPr>
        <p:grpSpPr>
          <a:xfrm>
            <a:off x="5916597" y="-3340725"/>
            <a:ext cx="6405925" cy="7396775"/>
            <a:chOff x="-3160953" y="-3340725"/>
            <a:chExt cx="6405925" cy="7396775"/>
          </a:xfrm>
        </p:grpSpPr>
        <p:sp>
          <p:nvSpPr>
            <p:cNvPr id="677" name="Google Shape;677;p72"/>
            <p:cNvSpPr/>
            <p:nvPr/>
          </p:nvSpPr>
          <p:spPr>
            <a:xfrm>
              <a:off x="-625178" y="-412875"/>
              <a:ext cx="1334375" cy="1541075"/>
            </a:xfrm>
            <a:custGeom>
              <a:rect b="b" l="l" r="r" t="t"/>
              <a:pathLst>
                <a:path extrusionOk="0" fill="none" h="61643" w="53375">
                  <a:moveTo>
                    <a:pt x="53375" y="46232"/>
                  </a:moveTo>
                  <a:lnTo>
                    <a:pt x="53375" y="15411"/>
                  </a:lnTo>
                  <a:lnTo>
                    <a:pt x="26687" y="0"/>
                  </a:lnTo>
                  <a:lnTo>
                    <a:pt x="0" y="15411"/>
                  </a:lnTo>
                  <a:lnTo>
                    <a:pt x="0" y="46232"/>
                  </a:lnTo>
                  <a:lnTo>
                    <a:pt x="26687" y="6164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72"/>
            <p:cNvSpPr/>
            <p:nvPr/>
          </p:nvSpPr>
          <p:spPr>
            <a:xfrm>
              <a:off x="-707253" y="-507100"/>
              <a:ext cx="1498525" cy="1729525"/>
            </a:xfrm>
            <a:custGeom>
              <a:rect b="b" l="l" r="r" t="t"/>
              <a:pathLst>
                <a:path extrusionOk="0" fill="none" h="69181" w="59941">
                  <a:moveTo>
                    <a:pt x="59941" y="51886"/>
                  </a:moveTo>
                  <a:lnTo>
                    <a:pt x="59941" y="17295"/>
                  </a:lnTo>
                  <a:lnTo>
                    <a:pt x="29970" y="0"/>
                  </a:lnTo>
                  <a:lnTo>
                    <a:pt x="0" y="17295"/>
                  </a:lnTo>
                  <a:lnTo>
                    <a:pt x="0" y="51886"/>
                  </a:lnTo>
                  <a:lnTo>
                    <a:pt x="29970" y="6918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72"/>
            <p:cNvSpPr/>
            <p:nvPr/>
          </p:nvSpPr>
          <p:spPr>
            <a:xfrm>
              <a:off x="-789328" y="-602100"/>
              <a:ext cx="1661900" cy="1919525"/>
            </a:xfrm>
            <a:custGeom>
              <a:rect b="b" l="l" r="r" t="t"/>
              <a:pathLst>
                <a:path extrusionOk="0" fill="none" h="76781" w="66476">
                  <a:moveTo>
                    <a:pt x="66476" y="57570"/>
                  </a:moveTo>
                  <a:lnTo>
                    <a:pt x="66476" y="19211"/>
                  </a:lnTo>
                  <a:lnTo>
                    <a:pt x="33253" y="1"/>
                  </a:lnTo>
                  <a:lnTo>
                    <a:pt x="1" y="19211"/>
                  </a:lnTo>
                  <a:lnTo>
                    <a:pt x="1" y="57570"/>
                  </a:lnTo>
                  <a:lnTo>
                    <a:pt x="33253" y="76780"/>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72"/>
            <p:cNvSpPr/>
            <p:nvPr/>
          </p:nvSpPr>
          <p:spPr>
            <a:xfrm>
              <a:off x="-870628" y="-696325"/>
              <a:ext cx="1825275" cy="2107975"/>
            </a:xfrm>
            <a:custGeom>
              <a:rect b="b" l="l" r="r" t="t"/>
              <a:pathLst>
                <a:path extrusionOk="0" fill="none" h="84319" w="73011">
                  <a:moveTo>
                    <a:pt x="73011" y="63224"/>
                  </a:moveTo>
                  <a:lnTo>
                    <a:pt x="73011" y="21095"/>
                  </a:lnTo>
                  <a:lnTo>
                    <a:pt x="36505" y="1"/>
                  </a:lnTo>
                  <a:lnTo>
                    <a:pt x="0" y="21095"/>
                  </a:lnTo>
                  <a:lnTo>
                    <a:pt x="0" y="63224"/>
                  </a:lnTo>
                  <a:lnTo>
                    <a:pt x="36505" y="8431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72"/>
            <p:cNvSpPr/>
            <p:nvPr/>
          </p:nvSpPr>
          <p:spPr>
            <a:xfrm>
              <a:off x="-952703" y="-790550"/>
              <a:ext cx="1989425" cy="2296425"/>
            </a:xfrm>
            <a:custGeom>
              <a:rect b="b" l="l" r="r" t="t"/>
              <a:pathLst>
                <a:path extrusionOk="0" fill="none" h="91857" w="79577">
                  <a:moveTo>
                    <a:pt x="79576" y="68908"/>
                  </a:moveTo>
                  <a:lnTo>
                    <a:pt x="79576" y="22949"/>
                  </a:lnTo>
                  <a:lnTo>
                    <a:pt x="39788" y="1"/>
                  </a:lnTo>
                  <a:lnTo>
                    <a:pt x="0" y="22949"/>
                  </a:lnTo>
                  <a:lnTo>
                    <a:pt x="0" y="68908"/>
                  </a:lnTo>
                  <a:lnTo>
                    <a:pt x="39788" y="9185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72"/>
            <p:cNvSpPr/>
            <p:nvPr/>
          </p:nvSpPr>
          <p:spPr>
            <a:xfrm>
              <a:off x="-1034778" y="-884775"/>
              <a:ext cx="2152800" cy="2484875"/>
            </a:xfrm>
            <a:custGeom>
              <a:rect b="b" l="l" r="r" t="t"/>
              <a:pathLst>
                <a:path extrusionOk="0" fill="none" h="99395" w="86112">
                  <a:moveTo>
                    <a:pt x="86112" y="74561"/>
                  </a:moveTo>
                  <a:lnTo>
                    <a:pt x="86112" y="24834"/>
                  </a:lnTo>
                  <a:lnTo>
                    <a:pt x="43071" y="1"/>
                  </a:lnTo>
                  <a:lnTo>
                    <a:pt x="1" y="24834"/>
                  </a:lnTo>
                  <a:lnTo>
                    <a:pt x="1" y="74561"/>
                  </a:lnTo>
                  <a:lnTo>
                    <a:pt x="43071" y="99394"/>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72"/>
            <p:cNvSpPr/>
            <p:nvPr/>
          </p:nvSpPr>
          <p:spPr>
            <a:xfrm>
              <a:off x="-1116078" y="-979750"/>
              <a:ext cx="2316175" cy="2674825"/>
            </a:xfrm>
            <a:custGeom>
              <a:rect b="b" l="l" r="r" t="t"/>
              <a:pathLst>
                <a:path extrusionOk="0" fill="none" h="106993" w="92647">
                  <a:moveTo>
                    <a:pt x="92646" y="80245"/>
                  </a:moveTo>
                  <a:lnTo>
                    <a:pt x="92646" y="26748"/>
                  </a:lnTo>
                  <a:lnTo>
                    <a:pt x="46323" y="0"/>
                  </a:lnTo>
                  <a:lnTo>
                    <a:pt x="0" y="26748"/>
                  </a:lnTo>
                  <a:lnTo>
                    <a:pt x="0" y="80245"/>
                  </a:lnTo>
                  <a:lnTo>
                    <a:pt x="46323" y="10699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72"/>
            <p:cNvSpPr/>
            <p:nvPr/>
          </p:nvSpPr>
          <p:spPr>
            <a:xfrm>
              <a:off x="-1198153" y="-1073975"/>
              <a:ext cx="2480325" cy="2863275"/>
            </a:xfrm>
            <a:custGeom>
              <a:rect b="b" l="l" r="r" t="t"/>
              <a:pathLst>
                <a:path extrusionOk="0" fill="none" h="114531" w="99213">
                  <a:moveTo>
                    <a:pt x="99212" y="85898"/>
                  </a:moveTo>
                  <a:lnTo>
                    <a:pt x="99212" y="28633"/>
                  </a:lnTo>
                  <a:lnTo>
                    <a:pt x="49606" y="0"/>
                  </a:lnTo>
                  <a:lnTo>
                    <a:pt x="1" y="28633"/>
                  </a:lnTo>
                  <a:lnTo>
                    <a:pt x="1" y="85898"/>
                  </a:lnTo>
                  <a:lnTo>
                    <a:pt x="49606" y="11453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72"/>
            <p:cNvSpPr/>
            <p:nvPr/>
          </p:nvSpPr>
          <p:spPr>
            <a:xfrm>
              <a:off x="-1279453" y="-1168200"/>
              <a:ext cx="2642925" cy="3051725"/>
            </a:xfrm>
            <a:custGeom>
              <a:rect b="b" l="l" r="r" t="t"/>
              <a:pathLst>
                <a:path extrusionOk="0" fill="none" h="122069" w="105717">
                  <a:moveTo>
                    <a:pt x="105717" y="91552"/>
                  </a:moveTo>
                  <a:lnTo>
                    <a:pt x="105717" y="30517"/>
                  </a:lnTo>
                  <a:lnTo>
                    <a:pt x="52858" y="0"/>
                  </a:lnTo>
                  <a:lnTo>
                    <a:pt x="0" y="30517"/>
                  </a:lnTo>
                  <a:lnTo>
                    <a:pt x="0" y="91552"/>
                  </a:lnTo>
                  <a:lnTo>
                    <a:pt x="52858" y="122069"/>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72"/>
            <p:cNvSpPr/>
            <p:nvPr/>
          </p:nvSpPr>
          <p:spPr>
            <a:xfrm>
              <a:off x="-1361528" y="-1263200"/>
              <a:ext cx="2807075" cy="3241725"/>
            </a:xfrm>
            <a:custGeom>
              <a:rect b="b" l="l" r="r" t="t"/>
              <a:pathLst>
                <a:path extrusionOk="0" fill="none" h="129669" w="112283">
                  <a:moveTo>
                    <a:pt x="112282" y="97236"/>
                  </a:moveTo>
                  <a:lnTo>
                    <a:pt x="112282" y="32433"/>
                  </a:lnTo>
                  <a:lnTo>
                    <a:pt x="56141" y="1"/>
                  </a:lnTo>
                  <a:lnTo>
                    <a:pt x="1" y="32433"/>
                  </a:lnTo>
                  <a:lnTo>
                    <a:pt x="1" y="97236"/>
                  </a:lnTo>
                  <a:lnTo>
                    <a:pt x="56141" y="12966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72"/>
            <p:cNvSpPr/>
            <p:nvPr/>
          </p:nvSpPr>
          <p:spPr>
            <a:xfrm>
              <a:off x="-1443603" y="-1357425"/>
              <a:ext cx="2970450" cy="3430175"/>
            </a:xfrm>
            <a:custGeom>
              <a:rect b="b" l="l" r="r" t="t"/>
              <a:pathLst>
                <a:path extrusionOk="0" fill="none" h="137207" w="118818">
                  <a:moveTo>
                    <a:pt x="118818" y="102890"/>
                  </a:moveTo>
                  <a:lnTo>
                    <a:pt x="118818" y="34317"/>
                  </a:lnTo>
                  <a:lnTo>
                    <a:pt x="59424" y="1"/>
                  </a:lnTo>
                  <a:lnTo>
                    <a:pt x="1" y="34317"/>
                  </a:lnTo>
                  <a:lnTo>
                    <a:pt x="1" y="102890"/>
                  </a:lnTo>
                  <a:lnTo>
                    <a:pt x="59424" y="13720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72"/>
            <p:cNvSpPr/>
            <p:nvPr/>
          </p:nvSpPr>
          <p:spPr>
            <a:xfrm>
              <a:off x="-1524903" y="-1451650"/>
              <a:ext cx="3133825" cy="3618625"/>
            </a:xfrm>
            <a:custGeom>
              <a:rect b="b" l="l" r="r" t="t"/>
              <a:pathLst>
                <a:path extrusionOk="0" fill="none" h="144745" w="125353">
                  <a:moveTo>
                    <a:pt x="125352" y="108574"/>
                  </a:moveTo>
                  <a:lnTo>
                    <a:pt x="125352" y="36171"/>
                  </a:lnTo>
                  <a:lnTo>
                    <a:pt x="62676" y="1"/>
                  </a:lnTo>
                  <a:lnTo>
                    <a:pt x="0" y="36171"/>
                  </a:lnTo>
                  <a:lnTo>
                    <a:pt x="0" y="108574"/>
                  </a:lnTo>
                  <a:lnTo>
                    <a:pt x="62676" y="144744"/>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72"/>
            <p:cNvSpPr/>
            <p:nvPr/>
          </p:nvSpPr>
          <p:spPr>
            <a:xfrm>
              <a:off x="-1606978" y="-1546625"/>
              <a:ext cx="3297975" cy="3808575"/>
            </a:xfrm>
            <a:custGeom>
              <a:rect b="b" l="l" r="r" t="t"/>
              <a:pathLst>
                <a:path extrusionOk="0" fill="none" h="152343" w="131919">
                  <a:moveTo>
                    <a:pt x="131918" y="114257"/>
                  </a:moveTo>
                  <a:lnTo>
                    <a:pt x="131918" y="38086"/>
                  </a:lnTo>
                  <a:lnTo>
                    <a:pt x="65959" y="0"/>
                  </a:lnTo>
                  <a:lnTo>
                    <a:pt x="1" y="38086"/>
                  </a:lnTo>
                  <a:lnTo>
                    <a:pt x="1" y="114257"/>
                  </a:lnTo>
                  <a:lnTo>
                    <a:pt x="65959" y="15234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72"/>
            <p:cNvSpPr/>
            <p:nvPr/>
          </p:nvSpPr>
          <p:spPr>
            <a:xfrm>
              <a:off x="-1689028" y="-1640850"/>
              <a:ext cx="3461325" cy="3997025"/>
            </a:xfrm>
            <a:custGeom>
              <a:rect b="b" l="l" r="r" t="t"/>
              <a:pathLst>
                <a:path extrusionOk="0" fill="none" h="159881" w="138453">
                  <a:moveTo>
                    <a:pt x="138452" y="119911"/>
                  </a:moveTo>
                  <a:lnTo>
                    <a:pt x="138452" y="39970"/>
                  </a:lnTo>
                  <a:lnTo>
                    <a:pt x="69241" y="0"/>
                  </a:lnTo>
                  <a:lnTo>
                    <a:pt x="0" y="39970"/>
                  </a:lnTo>
                  <a:lnTo>
                    <a:pt x="0" y="119911"/>
                  </a:lnTo>
                  <a:lnTo>
                    <a:pt x="69241" y="15988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2"/>
            <p:cNvSpPr/>
            <p:nvPr/>
          </p:nvSpPr>
          <p:spPr>
            <a:xfrm>
              <a:off x="-1770353" y="-1735075"/>
              <a:ext cx="3624725" cy="4185475"/>
            </a:xfrm>
            <a:custGeom>
              <a:rect b="b" l="l" r="r" t="t"/>
              <a:pathLst>
                <a:path extrusionOk="0" fill="none" h="167419" w="144989">
                  <a:moveTo>
                    <a:pt x="144988" y="125564"/>
                  </a:moveTo>
                  <a:lnTo>
                    <a:pt x="144988" y="41855"/>
                  </a:lnTo>
                  <a:lnTo>
                    <a:pt x="72494" y="0"/>
                  </a:lnTo>
                  <a:lnTo>
                    <a:pt x="1" y="41855"/>
                  </a:lnTo>
                  <a:lnTo>
                    <a:pt x="1" y="125564"/>
                  </a:lnTo>
                  <a:lnTo>
                    <a:pt x="72494" y="167419"/>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72"/>
            <p:cNvSpPr/>
            <p:nvPr/>
          </p:nvSpPr>
          <p:spPr>
            <a:xfrm>
              <a:off x="-1852428" y="-1829300"/>
              <a:ext cx="3788850" cy="4373925"/>
            </a:xfrm>
            <a:custGeom>
              <a:rect b="b" l="l" r="r" t="t"/>
              <a:pathLst>
                <a:path extrusionOk="0" fill="none" h="174957" w="151554">
                  <a:moveTo>
                    <a:pt x="151554" y="131218"/>
                  </a:moveTo>
                  <a:lnTo>
                    <a:pt x="151554" y="43739"/>
                  </a:lnTo>
                  <a:lnTo>
                    <a:pt x="75777" y="0"/>
                  </a:lnTo>
                  <a:lnTo>
                    <a:pt x="1" y="43739"/>
                  </a:lnTo>
                  <a:lnTo>
                    <a:pt x="1" y="131218"/>
                  </a:lnTo>
                  <a:lnTo>
                    <a:pt x="75777" y="174957"/>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72"/>
            <p:cNvSpPr/>
            <p:nvPr/>
          </p:nvSpPr>
          <p:spPr>
            <a:xfrm>
              <a:off x="-1934478" y="-1924300"/>
              <a:ext cx="3952225" cy="4563925"/>
            </a:xfrm>
            <a:custGeom>
              <a:rect b="b" l="l" r="r" t="t"/>
              <a:pathLst>
                <a:path extrusionOk="0" fill="none" h="182557" w="158089">
                  <a:moveTo>
                    <a:pt x="158088" y="136902"/>
                  </a:moveTo>
                  <a:lnTo>
                    <a:pt x="158088" y="45655"/>
                  </a:lnTo>
                  <a:lnTo>
                    <a:pt x="79059" y="1"/>
                  </a:lnTo>
                  <a:lnTo>
                    <a:pt x="0" y="45655"/>
                  </a:lnTo>
                  <a:lnTo>
                    <a:pt x="0" y="136902"/>
                  </a:lnTo>
                  <a:lnTo>
                    <a:pt x="79059" y="18255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72"/>
            <p:cNvSpPr/>
            <p:nvPr/>
          </p:nvSpPr>
          <p:spPr>
            <a:xfrm>
              <a:off x="-2015803" y="-2018525"/>
              <a:ext cx="4115600" cy="4752375"/>
            </a:xfrm>
            <a:custGeom>
              <a:rect b="b" l="l" r="r" t="t"/>
              <a:pathLst>
                <a:path extrusionOk="0" fill="none" h="190095" w="164624">
                  <a:moveTo>
                    <a:pt x="164624" y="142586"/>
                  </a:moveTo>
                  <a:lnTo>
                    <a:pt x="164624" y="47509"/>
                  </a:lnTo>
                  <a:lnTo>
                    <a:pt x="82312" y="1"/>
                  </a:lnTo>
                  <a:lnTo>
                    <a:pt x="1" y="47509"/>
                  </a:lnTo>
                  <a:lnTo>
                    <a:pt x="1" y="142586"/>
                  </a:lnTo>
                  <a:lnTo>
                    <a:pt x="82312" y="190094"/>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2"/>
            <p:cNvSpPr/>
            <p:nvPr/>
          </p:nvSpPr>
          <p:spPr>
            <a:xfrm>
              <a:off x="-2097853" y="-2112750"/>
              <a:ext cx="4279725" cy="4940825"/>
            </a:xfrm>
            <a:custGeom>
              <a:rect b="b" l="l" r="r" t="t"/>
              <a:pathLst>
                <a:path extrusionOk="0" fill="none" h="197633" w="171189">
                  <a:moveTo>
                    <a:pt x="171189" y="148240"/>
                  </a:moveTo>
                  <a:lnTo>
                    <a:pt x="171189" y="49393"/>
                  </a:lnTo>
                  <a:lnTo>
                    <a:pt x="85594" y="0"/>
                  </a:lnTo>
                  <a:lnTo>
                    <a:pt x="0" y="49393"/>
                  </a:lnTo>
                  <a:lnTo>
                    <a:pt x="0" y="148240"/>
                  </a:lnTo>
                  <a:lnTo>
                    <a:pt x="85594" y="19763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72"/>
            <p:cNvSpPr/>
            <p:nvPr/>
          </p:nvSpPr>
          <p:spPr>
            <a:xfrm>
              <a:off x="-2179928" y="-2207725"/>
              <a:ext cx="4443125" cy="5130775"/>
            </a:xfrm>
            <a:custGeom>
              <a:rect b="b" l="l" r="r" t="t"/>
              <a:pathLst>
                <a:path extrusionOk="0" fill="none" h="205231" w="177725">
                  <a:moveTo>
                    <a:pt x="177724" y="153923"/>
                  </a:moveTo>
                  <a:lnTo>
                    <a:pt x="177724" y="51308"/>
                  </a:lnTo>
                  <a:lnTo>
                    <a:pt x="88877" y="0"/>
                  </a:lnTo>
                  <a:lnTo>
                    <a:pt x="0" y="51308"/>
                  </a:lnTo>
                  <a:lnTo>
                    <a:pt x="0" y="153923"/>
                  </a:lnTo>
                  <a:lnTo>
                    <a:pt x="88877" y="20523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72"/>
            <p:cNvSpPr/>
            <p:nvPr/>
          </p:nvSpPr>
          <p:spPr>
            <a:xfrm>
              <a:off x="-2261228" y="-2301975"/>
              <a:ext cx="4606475" cy="5319275"/>
            </a:xfrm>
            <a:custGeom>
              <a:rect b="b" l="l" r="r" t="t"/>
              <a:pathLst>
                <a:path extrusionOk="0" fill="none" h="212771" w="184259">
                  <a:moveTo>
                    <a:pt x="184259" y="159578"/>
                  </a:moveTo>
                  <a:lnTo>
                    <a:pt x="184259" y="53193"/>
                  </a:lnTo>
                  <a:lnTo>
                    <a:pt x="92129" y="1"/>
                  </a:lnTo>
                  <a:lnTo>
                    <a:pt x="0" y="53193"/>
                  </a:lnTo>
                  <a:lnTo>
                    <a:pt x="0" y="159578"/>
                  </a:lnTo>
                  <a:lnTo>
                    <a:pt x="92129" y="212770"/>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72"/>
            <p:cNvSpPr/>
            <p:nvPr/>
          </p:nvSpPr>
          <p:spPr>
            <a:xfrm>
              <a:off x="-2343303" y="-2396200"/>
              <a:ext cx="4770625" cy="5507725"/>
            </a:xfrm>
            <a:custGeom>
              <a:rect b="b" l="l" r="r" t="t"/>
              <a:pathLst>
                <a:path extrusionOk="0" fill="none" h="220309" w="190825">
                  <a:moveTo>
                    <a:pt x="190825" y="165231"/>
                  </a:moveTo>
                  <a:lnTo>
                    <a:pt x="190825" y="55078"/>
                  </a:lnTo>
                  <a:lnTo>
                    <a:pt x="95412" y="1"/>
                  </a:lnTo>
                  <a:lnTo>
                    <a:pt x="0" y="55078"/>
                  </a:lnTo>
                  <a:lnTo>
                    <a:pt x="0" y="165231"/>
                  </a:lnTo>
                  <a:lnTo>
                    <a:pt x="95412" y="22030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72"/>
            <p:cNvSpPr/>
            <p:nvPr/>
          </p:nvSpPr>
          <p:spPr>
            <a:xfrm>
              <a:off x="-2425378" y="-2491175"/>
              <a:ext cx="4934000" cy="5697675"/>
            </a:xfrm>
            <a:custGeom>
              <a:rect b="b" l="l" r="r" t="t"/>
              <a:pathLst>
                <a:path extrusionOk="0" fill="none" h="227907" w="197360">
                  <a:moveTo>
                    <a:pt x="197360" y="170915"/>
                  </a:moveTo>
                  <a:lnTo>
                    <a:pt x="197360" y="56992"/>
                  </a:lnTo>
                  <a:lnTo>
                    <a:pt x="98695" y="0"/>
                  </a:lnTo>
                  <a:lnTo>
                    <a:pt x="1" y="56992"/>
                  </a:lnTo>
                  <a:lnTo>
                    <a:pt x="1" y="170915"/>
                  </a:lnTo>
                  <a:lnTo>
                    <a:pt x="98695" y="227907"/>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72"/>
            <p:cNvSpPr/>
            <p:nvPr/>
          </p:nvSpPr>
          <p:spPr>
            <a:xfrm>
              <a:off x="-2506678" y="-2585400"/>
              <a:ext cx="5097375" cy="5886125"/>
            </a:xfrm>
            <a:custGeom>
              <a:rect b="b" l="l" r="r" t="t"/>
              <a:pathLst>
                <a:path extrusionOk="0" fill="none" h="235445" w="203895">
                  <a:moveTo>
                    <a:pt x="203895" y="176568"/>
                  </a:moveTo>
                  <a:lnTo>
                    <a:pt x="203895" y="58877"/>
                  </a:lnTo>
                  <a:lnTo>
                    <a:pt x="101947" y="0"/>
                  </a:lnTo>
                  <a:lnTo>
                    <a:pt x="0" y="58877"/>
                  </a:lnTo>
                  <a:lnTo>
                    <a:pt x="0" y="176568"/>
                  </a:lnTo>
                  <a:lnTo>
                    <a:pt x="101947" y="235445"/>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72"/>
            <p:cNvSpPr/>
            <p:nvPr/>
          </p:nvSpPr>
          <p:spPr>
            <a:xfrm>
              <a:off x="-2588753" y="-2679625"/>
              <a:ext cx="5261525" cy="6074575"/>
            </a:xfrm>
            <a:custGeom>
              <a:rect b="b" l="l" r="r" t="t"/>
              <a:pathLst>
                <a:path extrusionOk="0" fill="none" h="242983" w="210461">
                  <a:moveTo>
                    <a:pt x="210460" y="182252"/>
                  </a:moveTo>
                  <a:lnTo>
                    <a:pt x="210460" y="60731"/>
                  </a:lnTo>
                  <a:lnTo>
                    <a:pt x="105230" y="0"/>
                  </a:lnTo>
                  <a:lnTo>
                    <a:pt x="1" y="60731"/>
                  </a:lnTo>
                  <a:lnTo>
                    <a:pt x="1" y="182252"/>
                  </a:lnTo>
                  <a:lnTo>
                    <a:pt x="105230" y="24298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72"/>
            <p:cNvSpPr/>
            <p:nvPr/>
          </p:nvSpPr>
          <p:spPr>
            <a:xfrm>
              <a:off x="-2670053" y="-2774625"/>
              <a:ext cx="5424125" cy="6264575"/>
            </a:xfrm>
            <a:custGeom>
              <a:rect b="b" l="l" r="r" t="t"/>
              <a:pathLst>
                <a:path extrusionOk="0" fill="none" h="250583" w="216965">
                  <a:moveTo>
                    <a:pt x="216965" y="187937"/>
                  </a:moveTo>
                  <a:lnTo>
                    <a:pt x="216965" y="62646"/>
                  </a:lnTo>
                  <a:lnTo>
                    <a:pt x="108482" y="1"/>
                  </a:lnTo>
                  <a:lnTo>
                    <a:pt x="0" y="62646"/>
                  </a:lnTo>
                  <a:lnTo>
                    <a:pt x="0" y="187937"/>
                  </a:lnTo>
                  <a:lnTo>
                    <a:pt x="108482" y="250582"/>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72"/>
            <p:cNvSpPr/>
            <p:nvPr/>
          </p:nvSpPr>
          <p:spPr>
            <a:xfrm>
              <a:off x="-2752128" y="-2868850"/>
              <a:ext cx="5588275" cy="6453025"/>
            </a:xfrm>
            <a:custGeom>
              <a:rect b="b" l="l" r="r" t="t"/>
              <a:pathLst>
                <a:path extrusionOk="0" fill="none" h="258121" w="223531">
                  <a:moveTo>
                    <a:pt x="223530" y="193590"/>
                  </a:moveTo>
                  <a:lnTo>
                    <a:pt x="223530" y="64531"/>
                  </a:lnTo>
                  <a:lnTo>
                    <a:pt x="111765" y="1"/>
                  </a:lnTo>
                  <a:lnTo>
                    <a:pt x="0" y="64531"/>
                  </a:lnTo>
                  <a:lnTo>
                    <a:pt x="0" y="193590"/>
                  </a:lnTo>
                  <a:lnTo>
                    <a:pt x="111765" y="258120"/>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72"/>
            <p:cNvSpPr/>
            <p:nvPr/>
          </p:nvSpPr>
          <p:spPr>
            <a:xfrm>
              <a:off x="-2834203" y="-2963075"/>
              <a:ext cx="5751650" cy="6641475"/>
            </a:xfrm>
            <a:custGeom>
              <a:rect b="b" l="l" r="r" t="t"/>
              <a:pathLst>
                <a:path extrusionOk="0" fill="none" h="265659" w="230066">
                  <a:moveTo>
                    <a:pt x="230066" y="199244"/>
                  </a:moveTo>
                  <a:lnTo>
                    <a:pt x="230066" y="66415"/>
                  </a:lnTo>
                  <a:lnTo>
                    <a:pt x="115048" y="1"/>
                  </a:lnTo>
                  <a:lnTo>
                    <a:pt x="1" y="66415"/>
                  </a:lnTo>
                  <a:lnTo>
                    <a:pt x="1" y="199244"/>
                  </a:lnTo>
                  <a:lnTo>
                    <a:pt x="115048" y="26565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72"/>
            <p:cNvSpPr/>
            <p:nvPr/>
          </p:nvSpPr>
          <p:spPr>
            <a:xfrm>
              <a:off x="-2915503" y="-3057300"/>
              <a:ext cx="5915025" cy="6829925"/>
            </a:xfrm>
            <a:custGeom>
              <a:rect b="b" l="l" r="r" t="t"/>
              <a:pathLst>
                <a:path extrusionOk="0" fill="none" h="273197" w="236601">
                  <a:moveTo>
                    <a:pt x="236601" y="204897"/>
                  </a:moveTo>
                  <a:lnTo>
                    <a:pt x="236601" y="68300"/>
                  </a:lnTo>
                  <a:lnTo>
                    <a:pt x="118300" y="1"/>
                  </a:lnTo>
                  <a:lnTo>
                    <a:pt x="0" y="68300"/>
                  </a:lnTo>
                  <a:lnTo>
                    <a:pt x="0" y="204897"/>
                  </a:lnTo>
                  <a:lnTo>
                    <a:pt x="118300" y="27319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72"/>
            <p:cNvSpPr/>
            <p:nvPr/>
          </p:nvSpPr>
          <p:spPr>
            <a:xfrm>
              <a:off x="-2997578" y="-3152275"/>
              <a:ext cx="6079175" cy="7019875"/>
            </a:xfrm>
            <a:custGeom>
              <a:rect b="b" l="l" r="r" t="t"/>
              <a:pathLst>
                <a:path extrusionOk="0" fill="none" h="280795" w="243167">
                  <a:moveTo>
                    <a:pt x="243166" y="210581"/>
                  </a:moveTo>
                  <a:lnTo>
                    <a:pt x="243166" y="70214"/>
                  </a:lnTo>
                  <a:lnTo>
                    <a:pt x="121583" y="0"/>
                  </a:lnTo>
                  <a:lnTo>
                    <a:pt x="1" y="70214"/>
                  </a:lnTo>
                  <a:lnTo>
                    <a:pt x="1" y="210581"/>
                  </a:lnTo>
                  <a:lnTo>
                    <a:pt x="121583" y="280795"/>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72"/>
            <p:cNvSpPr/>
            <p:nvPr/>
          </p:nvSpPr>
          <p:spPr>
            <a:xfrm>
              <a:off x="-3079653" y="-3246500"/>
              <a:ext cx="6242550" cy="7208325"/>
            </a:xfrm>
            <a:custGeom>
              <a:rect b="b" l="l" r="r" t="t"/>
              <a:pathLst>
                <a:path extrusionOk="0" fill="none" h="288333" w="249702">
                  <a:moveTo>
                    <a:pt x="249702" y="216265"/>
                  </a:moveTo>
                  <a:lnTo>
                    <a:pt x="249702" y="72068"/>
                  </a:lnTo>
                  <a:lnTo>
                    <a:pt x="124866" y="0"/>
                  </a:lnTo>
                  <a:lnTo>
                    <a:pt x="1" y="72068"/>
                  </a:lnTo>
                  <a:lnTo>
                    <a:pt x="1" y="216265"/>
                  </a:lnTo>
                  <a:lnTo>
                    <a:pt x="124866" y="28833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72"/>
            <p:cNvSpPr/>
            <p:nvPr/>
          </p:nvSpPr>
          <p:spPr>
            <a:xfrm>
              <a:off x="-3160953" y="-3340725"/>
              <a:ext cx="6405925" cy="7396775"/>
            </a:xfrm>
            <a:custGeom>
              <a:rect b="b" l="l" r="r" t="t"/>
              <a:pathLst>
                <a:path extrusionOk="0" fill="none" h="295871" w="256237">
                  <a:moveTo>
                    <a:pt x="256236" y="221918"/>
                  </a:moveTo>
                  <a:lnTo>
                    <a:pt x="256236" y="73953"/>
                  </a:lnTo>
                  <a:lnTo>
                    <a:pt x="128118" y="0"/>
                  </a:lnTo>
                  <a:lnTo>
                    <a:pt x="1" y="73953"/>
                  </a:lnTo>
                  <a:lnTo>
                    <a:pt x="1" y="221918"/>
                  </a:lnTo>
                  <a:lnTo>
                    <a:pt x="128118" y="29587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spTree>
      <p:nvGrpSpPr>
        <p:cNvPr id="709" name="Shape 709"/>
        <p:cNvGrpSpPr/>
        <p:nvPr/>
      </p:nvGrpSpPr>
      <p:grpSpPr>
        <a:xfrm>
          <a:off x="0" y="0"/>
          <a:ext cx="0" cy="0"/>
          <a:chOff x="0" y="0"/>
          <a:chExt cx="0" cy="0"/>
        </a:xfrm>
      </p:grpSpPr>
      <p:grpSp>
        <p:nvGrpSpPr>
          <p:cNvPr id="710" name="Google Shape;710;p73"/>
          <p:cNvGrpSpPr/>
          <p:nvPr/>
        </p:nvGrpSpPr>
        <p:grpSpPr>
          <a:xfrm>
            <a:off x="-3079214" y="-2854915"/>
            <a:ext cx="9015075" cy="9014606"/>
            <a:chOff x="-3079214" y="-2854915"/>
            <a:chExt cx="9015075" cy="9014606"/>
          </a:xfrm>
        </p:grpSpPr>
        <p:sp>
          <p:nvSpPr>
            <p:cNvPr id="711" name="Google Shape;711;p73"/>
            <p:cNvSpPr/>
            <p:nvPr/>
          </p:nvSpPr>
          <p:spPr>
            <a:xfrm rot="1507447">
              <a:off x="-1961033" y="-1736481"/>
              <a:ext cx="6778712" cy="6777737"/>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73"/>
            <p:cNvSpPr/>
            <p:nvPr/>
          </p:nvSpPr>
          <p:spPr>
            <a:xfrm rot="1507447">
              <a:off x="-1661035" y="-1510582"/>
              <a:ext cx="6287378" cy="6287432"/>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73"/>
            <p:cNvSpPr/>
            <p:nvPr/>
          </p:nvSpPr>
          <p:spPr>
            <a:xfrm rot="1507447">
              <a:off x="-1361954" y="-1284887"/>
              <a:ext cx="5797018" cy="5797072"/>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3"/>
            <p:cNvSpPr/>
            <p:nvPr/>
          </p:nvSpPr>
          <p:spPr>
            <a:xfrm rot="1507447">
              <a:off x="-1062669" y="-1060109"/>
              <a:ext cx="5306713" cy="5307688"/>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73"/>
            <p:cNvSpPr/>
            <p:nvPr/>
          </p:nvSpPr>
          <p:spPr>
            <a:xfrm rot="1507447">
              <a:off x="-763422" y="-834431"/>
              <a:ext cx="4816408" cy="4816408"/>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73"/>
            <p:cNvSpPr/>
            <p:nvPr/>
          </p:nvSpPr>
          <p:spPr>
            <a:xfrm rot="1507447">
              <a:off x="-464342" y="-608736"/>
              <a:ext cx="4326048" cy="4326048"/>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73"/>
            <p:cNvSpPr/>
            <p:nvPr/>
          </p:nvSpPr>
          <p:spPr>
            <a:xfrm rot="1507447">
              <a:off x="-165273" y="-383043"/>
              <a:ext cx="3835689" cy="3835743"/>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73"/>
            <p:cNvSpPr/>
            <p:nvPr/>
          </p:nvSpPr>
          <p:spPr>
            <a:xfrm rot="1507447">
              <a:off x="133756" y="-157360"/>
              <a:ext cx="3345383" cy="3345383"/>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73"/>
            <p:cNvSpPr/>
            <p:nvPr/>
          </p:nvSpPr>
          <p:spPr>
            <a:xfrm rot="1507447">
              <a:off x="432834" y="68347"/>
              <a:ext cx="2855078" cy="2855024"/>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73"/>
            <p:cNvSpPr/>
            <p:nvPr/>
          </p:nvSpPr>
          <p:spPr>
            <a:xfrm rot="1507447">
              <a:off x="732843" y="294194"/>
              <a:ext cx="2363744" cy="2364773"/>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73"/>
            <p:cNvSpPr/>
            <p:nvPr/>
          </p:nvSpPr>
          <p:spPr>
            <a:xfrm rot="1507447">
              <a:off x="1031924" y="519889"/>
              <a:ext cx="1873384" cy="1874413"/>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73"/>
            <p:cNvSpPr/>
            <p:nvPr/>
          </p:nvSpPr>
          <p:spPr>
            <a:xfrm rot="1507447">
              <a:off x="1331211" y="745630"/>
              <a:ext cx="1383025" cy="1383079"/>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73"/>
            <p:cNvSpPr/>
            <p:nvPr/>
          </p:nvSpPr>
          <p:spPr>
            <a:xfrm rot="1507447">
              <a:off x="1630238" y="971325"/>
              <a:ext cx="892774" cy="892720"/>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4" name="Google Shape;724;p73"/>
          <p:cNvGrpSpPr/>
          <p:nvPr/>
        </p:nvGrpSpPr>
        <p:grpSpPr>
          <a:xfrm>
            <a:off x="2465786" y="15912"/>
            <a:ext cx="8779739" cy="8779939"/>
            <a:chOff x="-2559414" y="-1095563"/>
            <a:chExt cx="8779739" cy="8779939"/>
          </a:xfrm>
        </p:grpSpPr>
        <p:sp>
          <p:nvSpPr>
            <p:cNvPr id="725" name="Google Shape;725;p73"/>
            <p:cNvSpPr/>
            <p:nvPr/>
          </p:nvSpPr>
          <p:spPr>
            <a:xfrm flipH="1" rot="3239528">
              <a:off x="-1312538" y="151865"/>
              <a:ext cx="6285986" cy="6285082"/>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73"/>
            <p:cNvSpPr/>
            <p:nvPr/>
          </p:nvSpPr>
          <p:spPr>
            <a:xfrm flipH="1" rot="3239528">
              <a:off x="-1076700" y="326347"/>
              <a:ext cx="5830366" cy="5830416"/>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73"/>
            <p:cNvSpPr/>
            <p:nvPr/>
          </p:nvSpPr>
          <p:spPr>
            <a:xfrm flipH="1" rot="3239528">
              <a:off x="-841029" y="501206"/>
              <a:ext cx="5375649" cy="5375699"/>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73"/>
            <p:cNvSpPr/>
            <p:nvPr/>
          </p:nvSpPr>
          <p:spPr>
            <a:xfrm flipH="1" rot="3239528">
              <a:off x="-605032" y="675326"/>
              <a:ext cx="4920983" cy="4921887"/>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73"/>
            <p:cNvSpPr/>
            <p:nvPr/>
          </p:nvSpPr>
          <p:spPr>
            <a:xfrm flipH="1" rot="3239528">
              <a:off x="-368984" y="850351"/>
              <a:ext cx="4466316" cy="4466316"/>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73"/>
            <p:cNvSpPr/>
            <p:nvPr/>
          </p:nvSpPr>
          <p:spPr>
            <a:xfrm flipH="1" rot="3239528">
              <a:off x="-133313" y="1025209"/>
              <a:ext cx="4011600" cy="4011600"/>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73"/>
            <p:cNvSpPr/>
            <p:nvPr/>
          </p:nvSpPr>
          <p:spPr>
            <a:xfrm flipH="1" rot="3239528">
              <a:off x="102339" y="1200057"/>
              <a:ext cx="3556883" cy="3556933"/>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73"/>
            <p:cNvSpPr/>
            <p:nvPr/>
          </p:nvSpPr>
          <p:spPr>
            <a:xfrm flipH="1" rot="3239528">
              <a:off x="338000" y="1374936"/>
              <a:ext cx="3102217" cy="3102217"/>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73"/>
            <p:cNvSpPr/>
            <p:nvPr/>
          </p:nvSpPr>
          <p:spPr>
            <a:xfrm flipH="1" rot="3239528">
              <a:off x="573632" y="1549774"/>
              <a:ext cx="2647550" cy="2647500"/>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73"/>
            <p:cNvSpPr/>
            <p:nvPr/>
          </p:nvSpPr>
          <p:spPr>
            <a:xfrm flipH="1" rot="3239528">
              <a:off x="809489" y="1724216"/>
              <a:ext cx="2191930" cy="2192884"/>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73"/>
            <p:cNvSpPr/>
            <p:nvPr/>
          </p:nvSpPr>
          <p:spPr>
            <a:xfrm flipH="1" rot="3239528">
              <a:off x="1045161" y="1899074"/>
              <a:ext cx="1737213" cy="1738167"/>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73"/>
            <p:cNvSpPr/>
            <p:nvPr/>
          </p:nvSpPr>
          <p:spPr>
            <a:xfrm flipH="1" rot="3239528">
              <a:off x="1281198" y="2074119"/>
              <a:ext cx="1282497" cy="1282547"/>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73"/>
            <p:cNvSpPr/>
            <p:nvPr/>
          </p:nvSpPr>
          <p:spPr>
            <a:xfrm flipH="1" rot="3239528">
              <a:off x="1516820" y="2248977"/>
              <a:ext cx="827880" cy="827830"/>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1" name="Shape 81"/>
        <p:cNvGrpSpPr/>
        <p:nvPr/>
      </p:nvGrpSpPr>
      <p:grpSpPr>
        <a:xfrm>
          <a:off x="0" y="0"/>
          <a:ext cx="0" cy="0"/>
          <a:chOff x="0" y="0"/>
          <a:chExt cx="0" cy="0"/>
        </a:xfrm>
      </p:grpSpPr>
      <p:sp>
        <p:nvSpPr>
          <p:cNvPr id="82" name="Google Shape;82;p49"/>
          <p:cNvSpPr txBox="1"/>
          <p:nvPr>
            <p:ph type="title"/>
          </p:nvPr>
        </p:nvSpPr>
        <p:spPr>
          <a:xfrm>
            <a:off x="2232588" y="1303350"/>
            <a:ext cx="848700" cy="46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400">
                <a:solidFill>
                  <a:schemeClr val="accen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3" name="Google Shape;83;p49"/>
          <p:cNvSpPr txBox="1"/>
          <p:nvPr>
            <p:ph idx="1" type="subTitle"/>
          </p:nvPr>
        </p:nvSpPr>
        <p:spPr>
          <a:xfrm>
            <a:off x="2232588" y="2279076"/>
            <a:ext cx="2187300" cy="36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u="none"/>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4" name="Google Shape;84;p49"/>
          <p:cNvSpPr txBox="1"/>
          <p:nvPr>
            <p:ph idx="2" type="subTitle"/>
          </p:nvPr>
        </p:nvSpPr>
        <p:spPr>
          <a:xfrm>
            <a:off x="2232588" y="1831447"/>
            <a:ext cx="2187300" cy="29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Font typeface="Blinker SemiBold"/>
              <a:buNone/>
              <a:defRPr sz="2100" u="none">
                <a:latin typeface="Blinker SemiBold"/>
                <a:ea typeface="Blinker SemiBold"/>
                <a:cs typeface="Blinker SemiBold"/>
                <a:sym typeface="Blinker SemiBold"/>
              </a:defRPr>
            </a:lvl1pPr>
            <a:lvl2pPr lvl="1"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85" name="Google Shape;85;p49"/>
          <p:cNvSpPr txBox="1"/>
          <p:nvPr>
            <p:ph idx="3" type="title"/>
          </p:nvPr>
        </p:nvSpPr>
        <p:spPr>
          <a:xfrm>
            <a:off x="4724113" y="1303350"/>
            <a:ext cx="848700" cy="46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400">
                <a:solidFill>
                  <a:schemeClr val="accen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6" name="Google Shape;86;p49"/>
          <p:cNvSpPr txBox="1"/>
          <p:nvPr>
            <p:ph idx="4" type="subTitle"/>
          </p:nvPr>
        </p:nvSpPr>
        <p:spPr>
          <a:xfrm>
            <a:off x="4724113" y="2279075"/>
            <a:ext cx="2187300" cy="36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u="none"/>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7" name="Google Shape;87;p49"/>
          <p:cNvSpPr txBox="1"/>
          <p:nvPr>
            <p:ph idx="5" type="subTitle"/>
          </p:nvPr>
        </p:nvSpPr>
        <p:spPr>
          <a:xfrm>
            <a:off x="4724113" y="1831447"/>
            <a:ext cx="2187300" cy="29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Font typeface="Blinker SemiBold"/>
              <a:buNone/>
              <a:defRPr sz="2100" u="none">
                <a:latin typeface="Blinker SemiBold"/>
                <a:ea typeface="Blinker SemiBold"/>
                <a:cs typeface="Blinker SemiBold"/>
                <a:sym typeface="Blinker SemiBold"/>
              </a:defRPr>
            </a:lvl1pPr>
            <a:lvl2pPr lvl="1"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88" name="Google Shape;88;p49"/>
          <p:cNvSpPr txBox="1"/>
          <p:nvPr>
            <p:ph idx="6" type="title"/>
          </p:nvPr>
        </p:nvSpPr>
        <p:spPr>
          <a:xfrm>
            <a:off x="2232588" y="2987725"/>
            <a:ext cx="848700" cy="46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400">
                <a:solidFill>
                  <a:schemeClr val="accen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9" name="Google Shape;89;p49"/>
          <p:cNvSpPr txBox="1"/>
          <p:nvPr>
            <p:ph idx="7" type="subTitle"/>
          </p:nvPr>
        </p:nvSpPr>
        <p:spPr>
          <a:xfrm>
            <a:off x="2232588" y="3953283"/>
            <a:ext cx="2192400" cy="34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u="none"/>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0" name="Google Shape;90;p49"/>
          <p:cNvSpPr txBox="1"/>
          <p:nvPr>
            <p:ph idx="8" type="subTitle"/>
          </p:nvPr>
        </p:nvSpPr>
        <p:spPr>
          <a:xfrm>
            <a:off x="2232588" y="3507374"/>
            <a:ext cx="2192400" cy="29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Font typeface="Blinker SemiBold"/>
              <a:buNone/>
              <a:defRPr sz="2100" u="none">
                <a:latin typeface="Blinker SemiBold"/>
                <a:ea typeface="Blinker SemiBold"/>
                <a:cs typeface="Blinker SemiBold"/>
                <a:sym typeface="Blinker SemiBold"/>
              </a:defRPr>
            </a:lvl1pPr>
            <a:lvl2pPr lvl="1"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91" name="Google Shape;91;p49"/>
          <p:cNvSpPr txBox="1"/>
          <p:nvPr>
            <p:ph idx="9" type="title"/>
          </p:nvPr>
        </p:nvSpPr>
        <p:spPr>
          <a:xfrm>
            <a:off x="4724113" y="2987725"/>
            <a:ext cx="848700" cy="46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400">
                <a:solidFill>
                  <a:schemeClr val="accen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92" name="Google Shape;92;p49"/>
          <p:cNvSpPr txBox="1"/>
          <p:nvPr>
            <p:ph idx="13" type="subTitle"/>
          </p:nvPr>
        </p:nvSpPr>
        <p:spPr>
          <a:xfrm>
            <a:off x="4724113" y="3953283"/>
            <a:ext cx="2187300" cy="34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u="none"/>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3" name="Google Shape;93;p49"/>
          <p:cNvSpPr txBox="1"/>
          <p:nvPr>
            <p:ph idx="14" type="subTitle"/>
          </p:nvPr>
        </p:nvSpPr>
        <p:spPr>
          <a:xfrm>
            <a:off x="4724113" y="3507374"/>
            <a:ext cx="2187300" cy="29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Font typeface="Blinker SemiBold"/>
              <a:buNone/>
              <a:defRPr sz="2100" u="none">
                <a:latin typeface="Blinker SemiBold"/>
                <a:ea typeface="Blinker SemiBold"/>
                <a:cs typeface="Blinker SemiBold"/>
                <a:sym typeface="Blinker SemiBold"/>
              </a:defRPr>
            </a:lvl1pPr>
            <a:lvl2pPr lvl="1"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94" name="Google Shape;94;p49"/>
          <p:cNvSpPr txBox="1"/>
          <p:nvPr>
            <p:ph idx="15"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95" name="Google Shape;95;p49"/>
          <p:cNvGrpSpPr/>
          <p:nvPr/>
        </p:nvGrpSpPr>
        <p:grpSpPr>
          <a:xfrm>
            <a:off x="-1983675" y="1970175"/>
            <a:ext cx="3173350" cy="3173325"/>
            <a:chOff x="-1983675" y="1970175"/>
            <a:chExt cx="3173350" cy="3173325"/>
          </a:xfrm>
        </p:grpSpPr>
        <p:sp>
          <p:nvSpPr>
            <p:cNvPr id="96" name="Google Shape;96;p49"/>
            <p:cNvSpPr/>
            <p:nvPr/>
          </p:nvSpPr>
          <p:spPr>
            <a:xfrm>
              <a:off x="-1983675" y="1970175"/>
              <a:ext cx="3173350" cy="3173325"/>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9"/>
            <p:cNvSpPr/>
            <p:nvPr/>
          </p:nvSpPr>
          <p:spPr>
            <a:xfrm>
              <a:off x="-1792925" y="2160925"/>
              <a:ext cx="2791850" cy="279185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9"/>
            <p:cNvSpPr/>
            <p:nvPr/>
          </p:nvSpPr>
          <p:spPr>
            <a:xfrm>
              <a:off x="-1625750" y="2328100"/>
              <a:ext cx="2457500" cy="245750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9"/>
            <p:cNvSpPr/>
            <p:nvPr/>
          </p:nvSpPr>
          <p:spPr>
            <a:xfrm>
              <a:off x="-1458575" y="2495275"/>
              <a:ext cx="2123150" cy="2123150"/>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9"/>
            <p:cNvSpPr/>
            <p:nvPr/>
          </p:nvSpPr>
          <p:spPr>
            <a:xfrm>
              <a:off x="-1291400" y="2662450"/>
              <a:ext cx="1788800" cy="178880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9"/>
            <p:cNvSpPr/>
            <p:nvPr/>
          </p:nvSpPr>
          <p:spPr>
            <a:xfrm>
              <a:off x="-1378225" y="2575600"/>
              <a:ext cx="1962492" cy="196249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9"/>
            <p:cNvSpPr/>
            <p:nvPr/>
          </p:nvSpPr>
          <p:spPr>
            <a:xfrm>
              <a:off x="-1540425" y="2413401"/>
              <a:ext cx="2286981" cy="2286981"/>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9"/>
            <p:cNvSpPr/>
            <p:nvPr/>
          </p:nvSpPr>
          <p:spPr>
            <a:xfrm>
              <a:off x="-1709975" y="2243900"/>
              <a:ext cx="2625839" cy="262583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9"/>
            <p:cNvSpPr/>
            <p:nvPr/>
          </p:nvSpPr>
          <p:spPr>
            <a:xfrm>
              <a:off x="-1888600" y="2066600"/>
              <a:ext cx="2980728" cy="2980704"/>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2"/>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 name="Google Shape;105;p49"/>
          <p:cNvGrpSpPr/>
          <p:nvPr/>
        </p:nvGrpSpPr>
        <p:grpSpPr>
          <a:xfrm>
            <a:off x="7523025" y="-49762"/>
            <a:ext cx="3173350" cy="3173325"/>
            <a:chOff x="7523025" y="-49762"/>
            <a:chExt cx="3173350" cy="3173325"/>
          </a:xfrm>
        </p:grpSpPr>
        <p:sp>
          <p:nvSpPr>
            <p:cNvPr id="106" name="Google Shape;106;p49"/>
            <p:cNvSpPr/>
            <p:nvPr/>
          </p:nvSpPr>
          <p:spPr>
            <a:xfrm>
              <a:off x="7523025" y="-49762"/>
              <a:ext cx="3173350" cy="3173325"/>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9"/>
            <p:cNvSpPr/>
            <p:nvPr/>
          </p:nvSpPr>
          <p:spPr>
            <a:xfrm>
              <a:off x="7713775" y="140988"/>
              <a:ext cx="2791850" cy="279185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9"/>
            <p:cNvSpPr/>
            <p:nvPr/>
          </p:nvSpPr>
          <p:spPr>
            <a:xfrm>
              <a:off x="7880950" y="308163"/>
              <a:ext cx="2457500" cy="245750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9"/>
            <p:cNvSpPr/>
            <p:nvPr/>
          </p:nvSpPr>
          <p:spPr>
            <a:xfrm>
              <a:off x="8048125" y="475338"/>
              <a:ext cx="2123150" cy="2123150"/>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9"/>
            <p:cNvSpPr/>
            <p:nvPr/>
          </p:nvSpPr>
          <p:spPr>
            <a:xfrm>
              <a:off x="8215300" y="642513"/>
              <a:ext cx="1788800" cy="178880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9"/>
            <p:cNvSpPr/>
            <p:nvPr/>
          </p:nvSpPr>
          <p:spPr>
            <a:xfrm>
              <a:off x="8128475" y="555662"/>
              <a:ext cx="1962492" cy="196249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9"/>
            <p:cNvSpPr/>
            <p:nvPr/>
          </p:nvSpPr>
          <p:spPr>
            <a:xfrm>
              <a:off x="7966275" y="393463"/>
              <a:ext cx="2286981" cy="2286981"/>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9"/>
            <p:cNvSpPr/>
            <p:nvPr/>
          </p:nvSpPr>
          <p:spPr>
            <a:xfrm>
              <a:off x="7796725" y="223963"/>
              <a:ext cx="2625839" cy="262583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9"/>
            <p:cNvSpPr/>
            <p:nvPr/>
          </p:nvSpPr>
          <p:spPr>
            <a:xfrm>
              <a:off x="7618100" y="46662"/>
              <a:ext cx="2980728" cy="2980704"/>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49"/>
          <p:cNvGrpSpPr/>
          <p:nvPr/>
        </p:nvGrpSpPr>
        <p:grpSpPr>
          <a:xfrm>
            <a:off x="7712500" y="4053261"/>
            <a:ext cx="2791913" cy="2791891"/>
            <a:chOff x="7712500" y="4053261"/>
            <a:chExt cx="2791913" cy="2791891"/>
          </a:xfrm>
        </p:grpSpPr>
        <p:sp>
          <p:nvSpPr>
            <p:cNvPr id="116" name="Google Shape;116;p49"/>
            <p:cNvSpPr/>
            <p:nvPr/>
          </p:nvSpPr>
          <p:spPr>
            <a:xfrm>
              <a:off x="7712500" y="4053261"/>
              <a:ext cx="2791913" cy="279189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9"/>
            <p:cNvSpPr/>
            <p:nvPr/>
          </p:nvSpPr>
          <p:spPr>
            <a:xfrm>
              <a:off x="7880318" y="4221079"/>
              <a:ext cx="2456270" cy="245627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9"/>
            <p:cNvSpPr/>
            <p:nvPr/>
          </p:nvSpPr>
          <p:spPr>
            <a:xfrm>
              <a:off x="8027395" y="4368156"/>
              <a:ext cx="2162109" cy="216210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9"/>
            <p:cNvSpPr/>
            <p:nvPr/>
          </p:nvSpPr>
          <p:spPr>
            <a:xfrm>
              <a:off x="8174473" y="4515233"/>
              <a:ext cx="1867947" cy="1867947"/>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9"/>
            <p:cNvSpPr/>
            <p:nvPr/>
          </p:nvSpPr>
          <p:spPr>
            <a:xfrm>
              <a:off x="8321550" y="4662311"/>
              <a:ext cx="1573786" cy="157378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8245163" y="4585902"/>
              <a:ext cx="1726550" cy="172655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8102462" y="4443202"/>
              <a:ext cx="2012042" cy="201204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9"/>
            <p:cNvSpPr/>
            <p:nvPr/>
          </p:nvSpPr>
          <p:spPr>
            <a:xfrm>
              <a:off x="7953296" y="4294079"/>
              <a:ext cx="2310050" cy="231005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9"/>
            <p:cNvSpPr/>
            <p:nvPr/>
          </p:nvSpPr>
          <p:spPr>
            <a:xfrm>
              <a:off x="7796145" y="4138094"/>
              <a:ext cx="2622456" cy="262243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4"/>
              </a:solidFill>
              <a:prstDash val="solid"/>
              <a:round/>
              <a:headEnd len="sm" w="sm" type="none"/>
              <a:tailEnd len="sm" w="sm" type="none"/>
            </a:ln>
            <a:effectLst>
              <a:outerShdw blurRad="42863" rotWithShape="0" algn="bl">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 name="Google Shape;125;p49"/>
          <p:cNvGrpSpPr/>
          <p:nvPr/>
        </p:nvGrpSpPr>
        <p:grpSpPr>
          <a:xfrm>
            <a:off x="-1458575" y="-1723264"/>
            <a:ext cx="2791913" cy="2791891"/>
            <a:chOff x="-1458575" y="-1723264"/>
            <a:chExt cx="2791913" cy="2791891"/>
          </a:xfrm>
        </p:grpSpPr>
        <p:sp>
          <p:nvSpPr>
            <p:cNvPr id="126" name="Google Shape;126;p49"/>
            <p:cNvSpPr/>
            <p:nvPr/>
          </p:nvSpPr>
          <p:spPr>
            <a:xfrm>
              <a:off x="-1458575" y="-1723264"/>
              <a:ext cx="2791913" cy="279189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9"/>
            <p:cNvSpPr/>
            <p:nvPr/>
          </p:nvSpPr>
          <p:spPr>
            <a:xfrm>
              <a:off x="-1290757" y="-1555446"/>
              <a:ext cx="2456270" cy="245627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9"/>
            <p:cNvSpPr/>
            <p:nvPr/>
          </p:nvSpPr>
          <p:spPr>
            <a:xfrm>
              <a:off x="-1143680" y="-1408369"/>
              <a:ext cx="2162109" cy="216210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9"/>
            <p:cNvSpPr/>
            <p:nvPr/>
          </p:nvSpPr>
          <p:spPr>
            <a:xfrm>
              <a:off x="-996602" y="-1261292"/>
              <a:ext cx="1867947" cy="1867947"/>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9"/>
            <p:cNvSpPr/>
            <p:nvPr/>
          </p:nvSpPr>
          <p:spPr>
            <a:xfrm>
              <a:off x="-849525" y="-1114214"/>
              <a:ext cx="1573786" cy="157378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9"/>
            <p:cNvSpPr/>
            <p:nvPr/>
          </p:nvSpPr>
          <p:spPr>
            <a:xfrm>
              <a:off x="-925912" y="-1190623"/>
              <a:ext cx="1726550" cy="172655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9"/>
            <p:cNvSpPr/>
            <p:nvPr/>
          </p:nvSpPr>
          <p:spPr>
            <a:xfrm>
              <a:off x="-1068613" y="-1333323"/>
              <a:ext cx="2012042" cy="201204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9"/>
            <p:cNvSpPr/>
            <p:nvPr/>
          </p:nvSpPr>
          <p:spPr>
            <a:xfrm>
              <a:off x="-1217779" y="-1482446"/>
              <a:ext cx="2310050" cy="231005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9"/>
            <p:cNvSpPr/>
            <p:nvPr/>
          </p:nvSpPr>
          <p:spPr>
            <a:xfrm>
              <a:off x="-1374930" y="-1638431"/>
              <a:ext cx="2622456" cy="262243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6"/>
              </a:solidFill>
              <a:prstDash val="solid"/>
              <a:round/>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35" name="Shape 135"/>
        <p:cNvGrpSpPr/>
        <p:nvPr/>
      </p:nvGrpSpPr>
      <p:grpSpPr>
        <a:xfrm>
          <a:off x="0" y="0"/>
          <a:ext cx="0" cy="0"/>
          <a:chOff x="0" y="0"/>
          <a:chExt cx="0" cy="0"/>
        </a:xfrm>
      </p:grpSpPr>
      <p:sp>
        <p:nvSpPr>
          <p:cNvPr id="136" name="Google Shape;136;p50"/>
          <p:cNvSpPr txBox="1"/>
          <p:nvPr>
            <p:ph type="title"/>
          </p:nvPr>
        </p:nvSpPr>
        <p:spPr>
          <a:xfrm>
            <a:off x="3279450" y="3211950"/>
            <a:ext cx="2594400" cy="40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800"/>
              <a:buNone/>
              <a:defRPr sz="1800">
                <a:solidFill>
                  <a:schemeClr val="accent3"/>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7" name="Google Shape;137;p50"/>
          <p:cNvSpPr txBox="1"/>
          <p:nvPr>
            <p:ph idx="2" type="title"/>
          </p:nvPr>
        </p:nvSpPr>
        <p:spPr>
          <a:xfrm>
            <a:off x="1866300" y="2000250"/>
            <a:ext cx="5411400" cy="11982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800"/>
              <a:buFont typeface="Big Shoulders Text Light"/>
              <a:buNone/>
              <a:defRPr sz="2400">
                <a:solidFill>
                  <a:schemeClr val="lt1"/>
                </a:solidFill>
                <a:latin typeface="Big Shoulders Text Light"/>
                <a:ea typeface="Big Shoulders Text Light"/>
                <a:cs typeface="Big Shoulders Text Light"/>
                <a:sym typeface="Big Shoulders Text Light"/>
              </a:defRPr>
            </a:lvl1pPr>
            <a:lvl2pPr lvl="1" algn="ctr">
              <a:lnSpc>
                <a:spcPct val="100000"/>
              </a:lnSpc>
              <a:spcBef>
                <a:spcPts val="0"/>
              </a:spcBef>
              <a:spcAft>
                <a:spcPts val="0"/>
              </a:spcAft>
              <a:buClr>
                <a:schemeClr val="lt1"/>
              </a:buClr>
              <a:buSzPts val="2800"/>
              <a:buFont typeface="Big Shoulders Text Light"/>
              <a:buNone/>
              <a:defRPr>
                <a:solidFill>
                  <a:schemeClr val="lt1"/>
                </a:solidFill>
                <a:latin typeface="Big Shoulders Text Light"/>
                <a:ea typeface="Big Shoulders Text Light"/>
                <a:cs typeface="Big Shoulders Text Light"/>
                <a:sym typeface="Big Shoulders Text Light"/>
              </a:defRPr>
            </a:lvl2pPr>
            <a:lvl3pPr lvl="2" algn="ctr">
              <a:lnSpc>
                <a:spcPct val="100000"/>
              </a:lnSpc>
              <a:spcBef>
                <a:spcPts val="0"/>
              </a:spcBef>
              <a:spcAft>
                <a:spcPts val="0"/>
              </a:spcAft>
              <a:buClr>
                <a:schemeClr val="lt1"/>
              </a:buClr>
              <a:buSzPts val="2800"/>
              <a:buFont typeface="Big Shoulders Text Light"/>
              <a:buNone/>
              <a:defRPr>
                <a:solidFill>
                  <a:schemeClr val="lt1"/>
                </a:solidFill>
                <a:latin typeface="Big Shoulders Text Light"/>
                <a:ea typeface="Big Shoulders Text Light"/>
                <a:cs typeface="Big Shoulders Text Light"/>
                <a:sym typeface="Big Shoulders Text Light"/>
              </a:defRPr>
            </a:lvl3pPr>
            <a:lvl4pPr lvl="3" algn="ctr">
              <a:lnSpc>
                <a:spcPct val="100000"/>
              </a:lnSpc>
              <a:spcBef>
                <a:spcPts val="0"/>
              </a:spcBef>
              <a:spcAft>
                <a:spcPts val="0"/>
              </a:spcAft>
              <a:buClr>
                <a:schemeClr val="lt1"/>
              </a:buClr>
              <a:buSzPts val="2800"/>
              <a:buFont typeface="Big Shoulders Text Light"/>
              <a:buNone/>
              <a:defRPr>
                <a:solidFill>
                  <a:schemeClr val="lt1"/>
                </a:solidFill>
                <a:latin typeface="Big Shoulders Text Light"/>
                <a:ea typeface="Big Shoulders Text Light"/>
                <a:cs typeface="Big Shoulders Text Light"/>
                <a:sym typeface="Big Shoulders Text Light"/>
              </a:defRPr>
            </a:lvl4pPr>
            <a:lvl5pPr lvl="4" algn="ctr">
              <a:lnSpc>
                <a:spcPct val="100000"/>
              </a:lnSpc>
              <a:spcBef>
                <a:spcPts val="0"/>
              </a:spcBef>
              <a:spcAft>
                <a:spcPts val="0"/>
              </a:spcAft>
              <a:buClr>
                <a:schemeClr val="lt1"/>
              </a:buClr>
              <a:buSzPts val="2800"/>
              <a:buFont typeface="Big Shoulders Text Light"/>
              <a:buNone/>
              <a:defRPr>
                <a:solidFill>
                  <a:schemeClr val="lt1"/>
                </a:solidFill>
                <a:latin typeface="Big Shoulders Text Light"/>
                <a:ea typeface="Big Shoulders Text Light"/>
                <a:cs typeface="Big Shoulders Text Light"/>
                <a:sym typeface="Big Shoulders Text Light"/>
              </a:defRPr>
            </a:lvl5pPr>
            <a:lvl6pPr lvl="5" algn="ctr">
              <a:lnSpc>
                <a:spcPct val="100000"/>
              </a:lnSpc>
              <a:spcBef>
                <a:spcPts val="0"/>
              </a:spcBef>
              <a:spcAft>
                <a:spcPts val="0"/>
              </a:spcAft>
              <a:buClr>
                <a:schemeClr val="lt1"/>
              </a:buClr>
              <a:buSzPts val="2800"/>
              <a:buFont typeface="Big Shoulders Text Light"/>
              <a:buNone/>
              <a:defRPr>
                <a:solidFill>
                  <a:schemeClr val="lt1"/>
                </a:solidFill>
                <a:latin typeface="Big Shoulders Text Light"/>
                <a:ea typeface="Big Shoulders Text Light"/>
                <a:cs typeface="Big Shoulders Text Light"/>
                <a:sym typeface="Big Shoulders Text Light"/>
              </a:defRPr>
            </a:lvl6pPr>
            <a:lvl7pPr lvl="6" algn="ctr">
              <a:lnSpc>
                <a:spcPct val="100000"/>
              </a:lnSpc>
              <a:spcBef>
                <a:spcPts val="0"/>
              </a:spcBef>
              <a:spcAft>
                <a:spcPts val="0"/>
              </a:spcAft>
              <a:buClr>
                <a:schemeClr val="lt1"/>
              </a:buClr>
              <a:buSzPts val="2800"/>
              <a:buFont typeface="Big Shoulders Text Light"/>
              <a:buNone/>
              <a:defRPr>
                <a:solidFill>
                  <a:schemeClr val="lt1"/>
                </a:solidFill>
                <a:latin typeface="Big Shoulders Text Light"/>
                <a:ea typeface="Big Shoulders Text Light"/>
                <a:cs typeface="Big Shoulders Text Light"/>
                <a:sym typeface="Big Shoulders Text Light"/>
              </a:defRPr>
            </a:lvl7pPr>
            <a:lvl8pPr lvl="7" algn="ctr">
              <a:lnSpc>
                <a:spcPct val="100000"/>
              </a:lnSpc>
              <a:spcBef>
                <a:spcPts val="0"/>
              </a:spcBef>
              <a:spcAft>
                <a:spcPts val="0"/>
              </a:spcAft>
              <a:buClr>
                <a:schemeClr val="lt1"/>
              </a:buClr>
              <a:buSzPts val="2800"/>
              <a:buFont typeface="Big Shoulders Text Light"/>
              <a:buNone/>
              <a:defRPr>
                <a:solidFill>
                  <a:schemeClr val="lt1"/>
                </a:solidFill>
                <a:latin typeface="Big Shoulders Text Light"/>
                <a:ea typeface="Big Shoulders Text Light"/>
                <a:cs typeface="Big Shoulders Text Light"/>
                <a:sym typeface="Big Shoulders Text Light"/>
              </a:defRPr>
            </a:lvl8pPr>
            <a:lvl9pPr lvl="8" algn="ctr">
              <a:lnSpc>
                <a:spcPct val="100000"/>
              </a:lnSpc>
              <a:spcBef>
                <a:spcPts val="0"/>
              </a:spcBef>
              <a:spcAft>
                <a:spcPts val="0"/>
              </a:spcAft>
              <a:buClr>
                <a:schemeClr val="lt1"/>
              </a:buClr>
              <a:buSzPts val="2800"/>
              <a:buFont typeface="Big Shoulders Text Light"/>
              <a:buNone/>
              <a:defRPr>
                <a:solidFill>
                  <a:schemeClr val="lt1"/>
                </a:solidFill>
                <a:latin typeface="Big Shoulders Text Light"/>
                <a:ea typeface="Big Shoulders Text Light"/>
                <a:cs typeface="Big Shoulders Text Light"/>
                <a:sym typeface="Big Shoulders Text Light"/>
              </a:defRPr>
            </a:lvl9pPr>
          </a:lstStyle>
          <a:p/>
        </p:txBody>
      </p:sp>
      <p:grpSp>
        <p:nvGrpSpPr>
          <p:cNvPr id="138" name="Google Shape;138;p50"/>
          <p:cNvGrpSpPr/>
          <p:nvPr/>
        </p:nvGrpSpPr>
        <p:grpSpPr>
          <a:xfrm>
            <a:off x="-1207817" y="-2753755"/>
            <a:ext cx="11559758" cy="10704205"/>
            <a:chOff x="-1207817" y="-2753755"/>
            <a:chExt cx="11559758" cy="10704205"/>
          </a:xfrm>
        </p:grpSpPr>
        <p:sp>
          <p:nvSpPr>
            <p:cNvPr id="139" name="Google Shape;139;p50"/>
            <p:cNvSpPr/>
            <p:nvPr/>
          </p:nvSpPr>
          <p:spPr>
            <a:xfrm>
              <a:off x="2775328" y="524195"/>
              <a:ext cx="3593216" cy="4150222"/>
            </a:xfrm>
            <a:custGeom>
              <a:rect b="b" l="l" r="r" t="t"/>
              <a:pathLst>
                <a:path extrusionOk="0" fill="none" h="60457" w="52343">
                  <a:moveTo>
                    <a:pt x="1" y="15107"/>
                  </a:moveTo>
                  <a:lnTo>
                    <a:pt x="26171" y="0"/>
                  </a:lnTo>
                  <a:lnTo>
                    <a:pt x="52342" y="15107"/>
                  </a:lnTo>
                  <a:lnTo>
                    <a:pt x="52342" y="45320"/>
                  </a:lnTo>
                  <a:lnTo>
                    <a:pt x="26171" y="60457"/>
                  </a:lnTo>
                  <a:lnTo>
                    <a:pt x="1" y="45320"/>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0"/>
            <p:cNvSpPr/>
            <p:nvPr/>
          </p:nvSpPr>
          <p:spPr>
            <a:xfrm>
              <a:off x="2205709" y="54730"/>
              <a:ext cx="4732490" cy="5087123"/>
            </a:xfrm>
            <a:custGeom>
              <a:rect b="b" l="l" r="r" t="t"/>
              <a:pathLst>
                <a:path extrusionOk="0" fill="none" h="74105" w="68939">
                  <a:moveTo>
                    <a:pt x="1" y="22675"/>
                  </a:moveTo>
                  <a:lnTo>
                    <a:pt x="29697" y="0"/>
                  </a:lnTo>
                  <a:lnTo>
                    <a:pt x="64166" y="14408"/>
                  </a:lnTo>
                  <a:lnTo>
                    <a:pt x="68938" y="51460"/>
                  </a:lnTo>
                  <a:lnTo>
                    <a:pt x="39242" y="74105"/>
                  </a:lnTo>
                  <a:lnTo>
                    <a:pt x="4773" y="59697"/>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0"/>
            <p:cNvSpPr/>
            <p:nvPr/>
          </p:nvSpPr>
          <p:spPr>
            <a:xfrm>
              <a:off x="1636090" y="-412676"/>
              <a:ext cx="5869636" cy="6021965"/>
            </a:xfrm>
            <a:custGeom>
              <a:rect b="b" l="l" r="r" t="t"/>
              <a:pathLst>
                <a:path extrusionOk="0" fill="none" h="87723" w="85504">
                  <a:moveTo>
                    <a:pt x="1" y="30183"/>
                  </a:moveTo>
                  <a:lnTo>
                    <a:pt x="33223" y="1"/>
                  </a:lnTo>
                  <a:lnTo>
                    <a:pt x="75990" y="13679"/>
                  </a:lnTo>
                  <a:lnTo>
                    <a:pt x="85504" y="57539"/>
                  </a:lnTo>
                  <a:lnTo>
                    <a:pt x="52312" y="87722"/>
                  </a:lnTo>
                  <a:lnTo>
                    <a:pt x="9545" y="74044"/>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0"/>
            <p:cNvSpPr/>
            <p:nvPr/>
          </p:nvSpPr>
          <p:spPr>
            <a:xfrm>
              <a:off x="1068531" y="-880082"/>
              <a:ext cx="7006850" cy="6958866"/>
            </a:xfrm>
            <a:custGeom>
              <a:rect b="b" l="l" r="r" t="t"/>
              <a:pathLst>
                <a:path extrusionOk="0" fill="none" h="101371" w="102070">
                  <a:moveTo>
                    <a:pt x="1" y="37722"/>
                  </a:moveTo>
                  <a:lnTo>
                    <a:pt x="36719" y="1"/>
                  </a:lnTo>
                  <a:lnTo>
                    <a:pt x="87784" y="12949"/>
                  </a:lnTo>
                  <a:lnTo>
                    <a:pt x="102070" y="63619"/>
                  </a:lnTo>
                  <a:lnTo>
                    <a:pt x="65321" y="101370"/>
                  </a:lnTo>
                  <a:lnTo>
                    <a:pt x="14287" y="88391"/>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0"/>
            <p:cNvSpPr/>
            <p:nvPr/>
          </p:nvSpPr>
          <p:spPr>
            <a:xfrm>
              <a:off x="498912" y="-1349547"/>
              <a:ext cx="8146124" cy="7895698"/>
            </a:xfrm>
            <a:custGeom>
              <a:rect b="b" l="l" r="r" t="t"/>
              <a:pathLst>
                <a:path extrusionOk="0" fill="none" h="115018" w="118666">
                  <a:moveTo>
                    <a:pt x="1" y="45290"/>
                  </a:moveTo>
                  <a:lnTo>
                    <a:pt x="40245" y="1"/>
                  </a:lnTo>
                  <a:lnTo>
                    <a:pt x="99577" y="12250"/>
                  </a:lnTo>
                  <a:lnTo>
                    <a:pt x="118666" y="69759"/>
                  </a:lnTo>
                  <a:lnTo>
                    <a:pt x="78391" y="115018"/>
                  </a:lnTo>
                  <a:lnTo>
                    <a:pt x="19059" y="102768"/>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0"/>
            <p:cNvSpPr/>
            <p:nvPr/>
          </p:nvSpPr>
          <p:spPr>
            <a:xfrm>
              <a:off x="-70707" y="-1816884"/>
              <a:ext cx="9285398" cy="8830471"/>
            </a:xfrm>
            <a:custGeom>
              <a:rect b="b" l="l" r="r" t="t"/>
              <a:pathLst>
                <a:path extrusionOk="0" fill="none" h="128635" w="135262">
                  <a:moveTo>
                    <a:pt x="1" y="52797"/>
                  </a:moveTo>
                  <a:lnTo>
                    <a:pt x="43801" y="0"/>
                  </a:lnTo>
                  <a:lnTo>
                    <a:pt x="111401" y="11520"/>
                  </a:lnTo>
                  <a:lnTo>
                    <a:pt x="135262" y="75837"/>
                  </a:lnTo>
                  <a:lnTo>
                    <a:pt x="91462" y="128634"/>
                  </a:lnTo>
                  <a:lnTo>
                    <a:pt x="23831" y="117114"/>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0"/>
            <p:cNvSpPr/>
            <p:nvPr/>
          </p:nvSpPr>
          <p:spPr>
            <a:xfrm>
              <a:off x="-640326" y="-2284290"/>
              <a:ext cx="10422613" cy="9767372"/>
            </a:xfrm>
            <a:custGeom>
              <a:rect b="b" l="l" r="r" t="t"/>
              <a:pathLst>
                <a:path extrusionOk="0" fill="none" h="142283" w="151828">
                  <a:moveTo>
                    <a:pt x="1" y="60336"/>
                  </a:moveTo>
                  <a:lnTo>
                    <a:pt x="47327" y="1"/>
                  </a:lnTo>
                  <a:lnTo>
                    <a:pt x="123225" y="10791"/>
                  </a:lnTo>
                  <a:lnTo>
                    <a:pt x="151827" y="81917"/>
                  </a:lnTo>
                  <a:lnTo>
                    <a:pt x="104532" y="142282"/>
                  </a:lnTo>
                  <a:lnTo>
                    <a:pt x="28634" y="131462"/>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0"/>
            <p:cNvSpPr/>
            <p:nvPr/>
          </p:nvSpPr>
          <p:spPr>
            <a:xfrm>
              <a:off x="-1207817" y="-2753755"/>
              <a:ext cx="11559758" cy="10704205"/>
            </a:xfrm>
            <a:custGeom>
              <a:rect b="b" l="l" r="r" t="t"/>
              <a:pathLst>
                <a:path extrusionOk="0" fill="none" h="155930" w="168393">
                  <a:moveTo>
                    <a:pt x="0" y="67904"/>
                  </a:moveTo>
                  <a:lnTo>
                    <a:pt x="50822" y="1"/>
                  </a:lnTo>
                  <a:lnTo>
                    <a:pt x="135018" y="10092"/>
                  </a:lnTo>
                  <a:lnTo>
                    <a:pt x="168392" y="88057"/>
                  </a:lnTo>
                  <a:lnTo>
                    <a:pt x="117571" y="155930"/>
                  </a:lnTo>
                  <a:lnTo>
                    <a:pt x="33375" y="145839"/>
                  </a:lnTo>
                  <a:close/>
                </a:path>
              </a:pathLst>
            </a:custGeom>
            <a:noFill/>
            <a:ln cap="rnd" cmpd="sng" w="19050">
              <a:solidFill>
                <a:schemeClr val="accent4"/>
              </a:solidFill>
              <a:prstDash val="solid"/>
              <a:round/>
              <a:headEnd len="sm" w="sm" type="none"/>
              <a:tailEnd len="sm" w="sm" type="none"/>
            </a:ln>
            <a:effectLst>
              <a:outerShdw blurRad="100013"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sp>
        <p:nvSpPr>
          <p:cNvPr id="148" name="Google Shape;148;p51"/>
          <p:cNvSpPr txBox="1"/>
          <p:nvPr>
            <p:ph type="title"/>
          </p:nvPr>
        </p:nvSpPr>
        <p:spPr>
          <a:xfrm>
            <a:off x="5894575" y="2050675"/>
            <a:ext cx="2460000" cy="96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000">
                <a:solidFill>
                  <a:schemeClr val="lt1"/>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49" name="Google Shape;149;p51"/>
          <p:cNvSpPr txBox="1"/>
          <p:nvPr>
            <p:ph idx="2" type="title"/>
          </p:nvPr>
        </p:nvSpPr>
        <p:spPr>
          <a:xfrm>
            <a:off x="520888" y="1877300"/>
            <a:ext cx="1610400" cy="12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85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50" name="Google Shape;150;p51"/>
          <p:cNvSpPr txBox="1"/>
          <p:nvPr>
            <p:ph idx="1" type="subTitle"/>
          </p:nvPr>
        </p:nvSpPr>
        <p:spPr>
          <a:xfrm>
            <a:off x="5894575" y="3143300"/>
            <a:ext cx="2321100" cy="72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grpSp>
        <p:nvGrpSpPr>
          <p:cNvPr id="151" name="Google Shape;151;p51"/>
          <p:cNvGrpSpPr/>
          <p:nvPr/>
        </p:nvGrpSpPr>
        <p:grpSpPr>
          <a:xfrm>
            <a:off x="-2194475" y="-570787"/>
            <a:ext cx="7111100" cy="6284325"/>
            <a:chOff x="-2194475" y="-570787"/>
            <a:chExt cx="7111100" cy="6284325"/>
          </a:xfrm>
        </p:grpSpPr>
        <p:sp>
          <p:nvSpPr>
            <p:cNvPr id="152" name="Google Shape;152;p51"/>
            <p:cNvSpPr/>
            <p:nvPr/>
          </p:nvSpPr>
          <p:spPr>
            <a:xfrm>
              <a:off x="706800" y="1816038"/>
              <a:ext cx="1308575" cy="1511425"/>
            </a:xfrm>
            <a:custGeom>
              <a:rect b="b" l="l" r="r" t="t"/>
              <a:pathLst>
                <a:path extrusionOk="0" fill="none" h="60457" w="52343">
                  <a:moveTo>
                    <a:pt x="1" y="15107"/>
                  </a:moveTo>
                  <a:lnTo>
                    <a:pt x="26171" y="0"/>
                  </a:lnTo>
                  <a:lnTo>
                    <a:pt x="52342" y="15107"/>
                  </a:lnTo>
                  <a:lnTo>
                    <a:pt x="52342" y="45320"/>
                  </a:lnTo>
                  <a:lnTo>
                    <a:pt x="26171" y="60457"/>
                  </a:lnTo>
                  <a:lnTo>
                    <a:pt x="1" y="45320"/>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1"/>
            <p:cNvSpPr/>
            <p:nvPr/>
          </p:nvSpPr>
          <p:spPr>
            <a:xfrm>
              <a:off x="499350" y="1645063"/>
              <a:ext cx="1723475" cy="1852625"/>
            </a:xfrm>
            <a:custGeom>
              <a:rect b="b" l="l" r="r" t="t"/>
              <a:pathLst>
                <a:path extrusionOk="0" fill="none" h="74105" w="68939">
                  <a:moveTo>
                    <a:pt x="1" y="22675"/>
                  </a:moveTo>
                  <a:lnTo>
                    <a:pt x="29697" y="0"/>
                  </a:lnTo>
                  <a:lnTo>
                    <a:pt x="64166" y="14408"/>
                  </a:lnTo>
                  <a:lnTo>
                    <a:pt x="68938" y="51460"/>
                  </a:lnTo>
                  <a:lnTo>
                    <a:pt x="39242" y="74105"/>
                  </a:lnTo>
                  <a:lnTo>
                    <a:pt x="4773" y="59697"/>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1"/>
            <p:cNvSpPr/>
            <p:nvPr/>
          </p:nvSpPr>
          <p:spPr>
            <a:xfrm>
              <a:off x="291900" y="1474838"/>
              <a:ext cx="2137600" cy="2193075"/>
            </a:xfrm>
            <a:custGeom>
              <a:rect b="b" l="l" r="r" t="t"/>
              <a:pathLst>
                <a:path extrusionOk="0" fill="none" h="87723" w="85504">
                  <a:moveTo>
                    <a:pt x="1" y="30183"/>
                  </a:moveTo>
                  <a:lnTo>
                    <a:pt x="33223" y="1"/>
                  </a:lnTo>
                  <a:lnTo>
                    <a:pt x="75990" y="13679"/>
                  </a:lnTo>
                  <a:lnTo>
                    <a:pt x="85504" y="57539"/>
                  </a:lnTo>
                  <a:lnTo>
                    <a:pt x="52312" y="87722"/>
                  </a:lnTo>
                  <a:lnTo>
                    <a:pt x="9545" y="74044"/>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1"/>
            <p:cNvSpPr/>
            <p:nvPr/>
          </p:nvSpPr>
          <p:spPr>
            <a:xfrm>
              <a:off x="85200" y="1304613"/>
              <a:ext cx="2551750" cy="2534275"/>
            </a:xfrm>
            <a:custGeom>
              <a:rect b="b" l="l" r="r" t="t"/>
              <a:pathLst>
                <a:path extrusionOk="0" fill="none" h="101371" w="102070">
                  <a:moveTo>
                    <a:pt x="1" y="37722"/>
                  </a:moveTo>
                  <a:lnTo>
                    <a:pt x="36719" y="1"/>
                  </a:lnTo>
                  <a:lnTo>
                    <a:pt x="87784" y="12949"/>
                  </a:lnTo>
                  <a:lnTo>
                    <a:pt x="102070" y="63619"/>
                  </a:lnTo>
                  <a:lnTo>
                    <a:pt x="65321" y="101370"/>
                  </a:lnTo>
                  <a:lnTo>
                    <a:pt x="14287" y="88391"/>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1"/>
            <p:cNvSpPr/>
            <p:nvPr/>
          </p:nvSpPr>
          <p:spPr>
            <a:xfrm>
              <a:off x="-122250" y="1133638"/>
              <a:ext cx="2966650" cy="2875450"/>
            </a:xfrm>
            <a:custGeom>
              <a:rect b="b" l="l" r="r" t="t"/>
              <a:pathLst>
                <a:path extrusionOk="0" fill="none" h="115018" w="118666">
                  <a:moveTo>
                    <a:pt x="1" y="45290"/>
                  </a:moveTo>
                  <a:lnTo>
                    <a:pt x="40245" y="1"/>
                  </a:lnTo>
                  <a:lnTo>
                    <a:pt x="99577" y="12250"/>
                  </a:lnTo>
                  <a:lnTo>
                    <a:pt x="118666" y="69759"/>
                  </a:lnTo>
                  <a:lnTo>
                    <a:pt x="78391" y="115018"/>
                  </a:lnTo>
                  <a:lnTo>
                    <a:pt x="19059" y="102768"/>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1"/>
            <p:cNvSpPr/>
            <p:nvPr/>
          </p:nvSpPr>
          <p:spPr>
            <a:xfrm>
              <a:off x="-329700" y="963438"/>
              <a:ext cx="3381550" cy="3215875"/>
            </a:xfrm>
            <a:custGeom>
              <a:rect b="b" l="l" r="r" t="t"/>
              <a:pathLst>
                <a:path extrusionOk="0" fill="none" h="128635" w="135262">
                  <a:moveTo>
                    <a:pt x="1" y="52797"/>
                  </a:moveTo>
                  <a:lnTo>
                    <a:pt x="43801" y="0"/>
                  </a:lnTo>
                  <a:lnTo>
                    <a:pt x="111401" y="11520"/>
                  </a:lnTo>
                  <a:lnTo>
                    <a:pt x="135262" y="75837"/>
                  </a:lnTo>
                  <a:lnTo>
                    <a:pt x="91462" y="128634"/>
                  </a:lnTo>
                  <a:lnTo>
                    <a:pt x="23831" y="117114"/>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1"/>
            <p:cNvSpPr/>
            <p:nvPr/>
          </p:nvSpPr>
          <p:spPr>
            <a:xfrm>
              <a:off x="-537150" y="793213"/>
              <a:ext cx="3795700" cy="3557075"/>
            </a:xfrm>
            <a:custGeom>
              <a:rect b="b" l="l" r="r" t="t"/>
              <a:pathLst>
                <a:path extrusionOk="0" fill="none" h="142283" w="151828">
                  <a:moveTo>
                    <a:pt x="1" y="60336"/>
                  </a:moveTo>
                  <a:lnTo>
                    <a:pt x="47327" y="1"/>
                  </a:lnTo>
                  <a:lnTo>
                    <a:pt x="123225" y="10791"/>
                  </a:lnTo>
                  <a:lnTo>
                    <a:pt x="151827" y="81917"/>
                  </a:lnTo>
                  <a:lnTo>
                    <a:pt x="104532" y="142282"/>
                  </a:lnTo>
                  <a:lnTo>
                    <a:pt x="28634" y="131462"/>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1"/>
            <p:cNvSpPr/>
            <p:nvPr/>
          </p:nvSpPr>
          <p:spPr>
            <a:xfrm>
              <a:off x="-743825" y="622238"/>
              <a:ext cx="4209825" cy="3898250"/>
            </a:xfrm>
            <a:custGeom>
              <a:rect b="b" l="l" r="r" t="t"/>
              <a:pathLst>
                <a:path extrusionOk="0" fill="none" h="155930" w="168393">
                  <a:moveTo>
                    <a:pt x="0" y="67904"/>
                  </a:moveTo>
                  <a:lnTo>
                    <a:pt x="50822" y="1"/>
                  </a:lnTo>
                  <a:lnTo>
                    <a:pt x="135018" y="10092"/>
                  </a:lnTo>
                  <a:lnTo>
                    <a:pt x="168392" y="88057"/>
                  </a:lnTo>
                  <a:lnTo>
                    <a:pt x="117571" y="155930"/>
                  </a:lnTo>
                  <a:lnTo>
                    <a:pt x="33375" y="145839"/>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1"/>
            <p:cNvSpPr/>
            <p:nvPr/>
          </p:nvSpPr>
          <p:spPr>
            <a:xfrm>
              <a:off x="-951275" y="452038"/>
              <a:ext cx="4624725" cy="4238675"/>
            </a:xfrm>
            <a:custGeom>
              <a:rect b="b" l="l" r="r" t="t"/>
              <a:pathLst>
                <a:path extrusionOk="0" fill="none" h="169547" w="184989">
                  <a:moveTo>
                    <a:pt x="0" y="75411"/>
                  </a:moveTo>
                  <a:lnTo>
                    <a:pt x="54348" y="0"/>
                  </a:lnTo>
                  <a:lnTo>
                    <a:pt x="146842" y="9362"/>
                  </a:lnTo>
                  <a:lnTo>
                    <a:pt x="184989" y="94135"/>
                  </a:lnTo>
                  <a:lnTo>
                    <a:pt x="130641" y="169547"/>
                  </a:lnTo>
                  <a:lnTo>
                    <a:pt x="38147" y="160185"/>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1"/>
            <p:cNvSpPr/>
            <p:nvPr/>
          </p:nvSpPr>
          <p:spPr>
            <a:xfrm>
              <a:off x="-1158725" y="281813"/>
              <a:ext cx="5038875" cy="4579875"/>
            </a:xfrm>
            <a:custGeom>
              <a:rect b="b" l="l" r="r" t="t"/>
              <a:pathLst>
                <a:path extrusionOk="0" fill="none" h="183195" w="201555">
                  <a:moveTo>
                    <a:pt x="0" y="82950"/>
                  </a:moveTo>
                  <a:lnTo>
                    <a:pt x="57874" y="0"/>
                  </a:lnTo>
                  <a:lnTo>
                    <a:pt x="158666" y="8633"/>
                  </a:lnTo>
                  <a:lnTo>
                    <a:pt x="201554" y="100215"/>
                  </a:lnTo>
                  <a:lnTo>
                    <a:pt x="143711" y="183195"/>
                  </a:lnTo>
                  <a:lnTo>
                    <a:pt x="42919" y="174532"/>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1"/>
            <p:cNvSpPr/>
            <p:nvPr/>
          </p:nvSpPr>
          <p:spPr>
            <a:xfrm>
              <a:off x="-1365425" y="110838"/>
              <a:ext cx="5453025" cy="4921075"/>
            </a:xfrm>
            <a:custGeom>
              <a:rect b="b" l="l" r="r" t="t"/>
              <a:pathLst>
                <a:path extrusionOk="0" fill="none" h="196843" w="218121">
                  <a:moveTo>
                    <a:pt x="1" y="90518"/>
                  </a:moveTo>
                  <a:lnTo>
                    <a:pt x="61370" y="0"/>
                  </a:lnTo>
                  <a:lnTo>
                    <a:pt x="170460" y="7934"/>
                  </a:lnTo>
                  <a:lnTo>
                    <a:pt x="218120" y="106355"/>
                  </a:lnTo>
                  <a:lnTo>
                    <a:pt x="156721" y="196842"/>
                  </a:lnTo>
                  <a:lnTo>
                    <a:pt x="47661" y="188939"/>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1"/>
            <p:cNvSpPr/>
            <p:nvPr/>
          </p:nvSpPr>
          <p:spPr>
            <a:xfrm>
              <a:off x="-1572875" y="-59387"/>
              <a:ext cx="5867925" cy="5261500"/>
            </a:xfrm>
            <a:custGeom>
              <a:rect b="b" l="l" r="r" t="t"/>
              <a:pathLst>
                <a:path extrusionOk="0" fill="none" h="210460" w="234717">
                  <a:moveTo>
                    <a:pt x="1" y="98027"/>
                  </a:moveTo>
                  <a:lnTo>
                    <a:pt x="64895" y="1"/>
                  </a:lnTo>
                  <a:lnTo>
                    <a:pt x="182253" y="7205"/>
                  </a:lnTo>
                  <a:lnTo>
                    <a:pt x="234716" y="112434"/>
                  </a:lnTo>
                  <a:lnTo>
                    <a:pt x="169791" y="210460"/>
                  </a:lnTo>
                  <a:lnTo>
                    <a:pt x="52433" y="203286"/>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1"/>
            <p:cNvSpPr/>
            <p:nvPr/>
          </p:nvSpPr>
          <p:spPr>
            <a:xfrm>
              <a:off x="-1780325" y="-229587"/>
              <a:ext cx="6282825" cy="5602675"/>
            </a:xfrm>
            <a:custGeom>
              <a:rect b="b" l="l" r="r" t="t"/>
              <a:pathLst>
                <a:path extrusionOk="0" fill="none" h="224107" w="251313">
                  <a:moveTo>
                    <a:pt x="1" y="105564"/>
                  </a:moveTo>
                  <a:lnTo>
                    <a:pt x="68452" y="0"/>
                  </a:lnTo>
                  <a:lnTo>
                    <a:pt x="194077" y="6474"/>
                  </a:lnTo>
                  <a:lnTo>
                    <a:pt x="251312" y="118513"/>
                  </a:lnTo>
                  <a:lnTo>
                    <a:pt x="182861" y="224107"/>
                  </a:lnTo>
                  <a:lnTo>
                    <a:pt x="57205" y="217633"/>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1"/>
            <p:cNvSpPr/>
            <p:nvPr/>
          </p:nvSpPr>
          <p:spPr>
            <a:xfrm>
              <a:off x="-1987775" y="-400562"/>
              <a:ext cx="6696950" cy="5943875"/>
            </a:xfrm>
            <a:custGeom>
              <a:rect b="b" l="l" r="r" t="t"/>
              <a:pathLst>
                <a:path extrusionOk="0" fill="none" h="237755" w="267878">
                  <a:moveTo>
                    <a:pt x="1" y="113133"/>
                  </a:moveTo>
                  <a:lnTo>
                    <a:pt x="71978" y="0"/>
                  </a:lnTo>
                  <a:lnTo>
                    <a:pt x="205901" y="5775"/>
                  </a:lnTo>
                  <a:lnTo>
                    <a:pt x="267878" y="124652"/>
                  </a:lnTo>
                  <a:lnTo>
                    <a:pt x="195931" y="237754"/>
                  </a:lnTo>
                  <a:lnTo>
                    <a:pt x="62008" y="232010"/>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1"/>
            <p:cNvSpPr/>
            <p:nvPr/>
          </p:nvSpPr>
          <p:spPr>
            <a:xfrm>
              <a:off x="-2194475" y="-570787"/>
              <a:ext cx="7111100" cy="6284325"/>
            </a:xfrm>
            <a:custGeom>
              <a:rect b="b" l="l" r="r" t="t"/>
              <a:pathLst>
                <a:path extrusionOk="0" fill="none" h="251373" w="284444">
                  <a:moveTo>
                    <a:pt x="1" y="120641"/>
                  </a:moveTo>
                  <a:lnTo>
                    <a:pt x="75473" y="1"/>
                  </a:lnTo>
                  <a:lnTo>
                    <a:pt x="217695" y="5046"/>
                  </a:lnTo>
                  <a:lnTo>
                    <a:pt x="284444" y="130732"/>
                  </a:lnTo>
                  <a:lnTo>
                    <a:pt x="208971" y="251372"/>
                  </a:lnTo>
                  <a:lnTo>
                    <a:pt x="66750" y="246357"/>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6">
    <p:bg>
      <p:bgPr>
        <a:solidFill>
          <a:schemeClr val="dk1"/>
        </a:solidFill>
      </p:bgPr>
    </p:bg>
    <p:spTree>
      <p:nvGrpSpPr>
        <p:cNvPr id="167" name="Shape 167"/>
        <p:cNvGrpSpPr/>
        <p:nvPr/>
      </p:nvGrpSpPr>
      <p:grpSpPr>
        <a:xfrm>
          <a:off x="0" y="0"/>
          <a:ext cx="0" cy="0"/>
          <a:chOff x="0" y="0"/>
          <a:chExt cx="0" cy="0"/>
        </a:xfrm>
      </p:grpSpPr>
      <p:sp>
        <p:nvSpPr>
          <p:cNvPr id="168" name="Google Shape;168;p52"/>
          <p:cNvSpPr txBox="1"/>
          <p:nvPr>
            <p:ph type="title"/>
          </p:nvPr>
        </p:nvSpPr>
        <p:spPr>
          <a:xfrm>
            <a:off x="979825" y="3109262"/>
            <a:ext cx="2141400" cy="58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b="0" sz="1600">
                <a:solidFill>
                  <a:schemeClr val="lt1"/>
                </a:solidFill>
                <a:latin typeface="Big Shoulders Text Light"/>
                <a:ea typeface="Big Shoulders Text Light"/>
                <a:cs typeface="Big Shoulders Text Light"/>
                <a:sym typeface="Big Shoulders Text Light"/>
              </a:defRPr>
            </a:lvl1pPr>
            <a:lvl2pPr lvl="1" algn="ctr">
              <a:lnSpc>
                <a:spcPct val="100000"/>
              </a:lnSpc>
              <a:spcBef>
                <a:spcPts val="0"/>
              </a:spcBef>
              <a:spcAft>
                <a:spcPts val="0"/>
              </a:spcAft>
              <a:buClr>
                <a:schemeClr val="lt1"/>
              </a:buClr>
              <a:buSzPts val="1200"/>
              <a:buNone/>
              <a:defRPr b="0" sz="1200">
                <a:solidFill>
                  <a:schemeClr val="lt1"/>
                </a:solidFill>
              </a:defRPr>
            </a:lvl2pPr>
            <a:lvl3pPr lvl="2" algn="ctr">
              <a:lnSpc>
                <a:spcPct val="100000"/>
              </a:lnSpc>
              <a:spcBef>
                <a:spcPts val="0"/>
              </a:spcBef>
              <a:spcAft>
                <a:spcPts val="0"/>
              </a:spcAft>
              <a:buClr>
                <a:schemeClr val="lt1"/>
              </a:buClr>
              <a:buSzPts val="1200"/>
              <a:buNone/>
              <a:defRPr b="0" sz="1200">
                <a:solidFill>
                  <a:schemeClr val="lt1"/>
                </a:solidFill>
              </a:defRPr>
            </a:lvl3pPr>
            <a:lvl4pPr lvl="3" algn="ctr">
              <a:lnSpc>
                <a:spcPct val="100000"/>
              </a:lnSpc>
              <a:spcBef>
                <a:spcPts val="0"/>
              </a:spcBef>
              <a:spcAft>
                <a:spcPts val="0"/>
              </a:spcAft>
              <a:buClr>
                <a:schemeClr val="lt1"/>
              </a:buClr>
              <a:buSzPts val="1200"/>
              <a:buNone/>
              <a:defRPr b="0" sz="1200">
                <a:solidFill>
                  <a:schemeClr val="lt1"/>
                </a:solidFill>
              </a:defRPr>
            </a:lvl4pPr>
            <a:lvl5pPr lvl="4" algn="ctr">
              <a:lnSpc>
                <a:spcPct val="100000"/>
              </a:lnSpc>
              <a:spcBef>
                <a:spcPts val="0"/>
              </a:spcBef>
              <a:spcAft>
                <a:spcPts val="0"/>
              </a:spcAft>
              <a:buClr>
                <a:schemeClr val="lt1"/>
              </a:buClr>
              <a:buSzPts val="1200"/>
              <a:buNone/>
              <a:defRPr b="0" sz="1200">
                <a:solidFill>
                  <a:schemeClr val="lt1"/>
                </a:solidFill>
              </a:defRPr>
            </a:lvl5pPr>
            <a:lvl6pPr lvl="5" algn="ctr">
              <a:lnSpc>
                <a:spcPct val="100000"/>
              </a:lnSpc>
              <a:spcBef>
                <a:spcPts val="0"/>
              </a:spcBef>
              <a:spcAft>
                <a:spcPts val="0"/>
              </a:spcAft>
              <a:buClr>
                <a:schemeClr val="lt1"/>
              </a:buClr>
              <a:buSzPts val="1200"/>
              <a:buNone/>
              <a:defRPr b="0" sz="1200">
                <a:solidFill>
                  <a:schemeClr val="lt1"/>
                </a:solidFill>
              </a:defRPr>
            </a:lvl6pPr>
            <a:lvl7pPr lvl="6" algn="ctr">
              <a:lnSpc>
                <a:spcPct val="100000"/>
              </a:lnSpc>
              <a:spcBef>
                <a:spcPts val="0"/>
              </a:spcBef>
              <a:spcAft>
                <a:spcPts val="0"/>
              </a:spcAft>
              <a:buClr>
                <a:schemeClr val="lt1"/>
              </a:buClr>
              <a:buSzPts val="1200"/>
              <a:buNone/>
              <a:defRPr b="0" sz="1200">
                <a:solidFill>
                  <a:schemeClr val="lt1"/>
                </a:solidFill>
              </a:defRPr>
            </a:lvl7pPr>
            <a:lvl8pPr lvl="7" algn="ctr">
              <a:lnSpc>
                <a:spcPct val="100000"/>
              </a:lnSpc>
              <a:spcBef>
                <a:spcPts val="0"/>
              </a:spcBef>
              <a:spcAft>
                <a:spcPts val="0"/>
              </a:spcAft>
              <a:buClr>
                <a:schemeClr val="lt1"/>
              </a:buClr>
              <a:buSzPts val="1200"/>
              <a:buNone/>
              <a:defRPr b="0" sz="1200">
                <a:solidFill>
                  <a:schemeClr val="lt1"/>
                </a:solidFill>
              </a:defRPr>
            </a:lvl8pPr>
            <a:lvl9pPr lvl="8" algn="ctr">
              <a:lnSpc>
                <a:spcPct val="100000"/>
              </a:lnSpc>
              <a:spcBef>
                <a:spcPts val="0"/>
              </a:spcBef>
              <a:spcAft>
                <a:spcPts val="0"/>
              </a:spcAft>
              <a:buClr>
                <a:schemeClr val="lt1"/>
              </a:buClr>
              <a:buSzPts val="1200"/>
              <a:buNone/>
              <a:defRPr b="0" sz="1200">
                <a:solidFill>
                  <a:schemeClr val="lt1"/>
                </a:solidFill>
              </a:defRPr>
            </a:lvl9pPr>
          </a:lstStyle>
          <a:p/>
        </p:txBody>
      </p:sp>
      <p:sp>
        <p:nvSpPr>
          <p:cNvPr id="169" name="Google Shape;169;p52"/>
          <p:cNvSpPr txBox="1"/>
          <p:nvPr>
            <p:ph idx="2" type="title"/>
          </p:nvPr>
        </p:nvSpPr>
        <p:spPr>
          <a:xfrm>
            <a:off x="1208275" y="2771299"/>
            <a:ext cx="168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0" name="Google Shape;170;p52"/>
          <p:cNvSpPr txBox="1"/>
          <p:nvPr>
            <p:ph idx="3" type="title"/>
          </p:nvPr>
        </p:nvSpPr>
        <p:spPr>
          <a:xfrm>
            <a:off x="3501300" y="3109262"/>
            <a:ext cx="2141400" cy="58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b="0" sz="1600">
                <a:solidFill>
                  <a:schemeClr val="lt1"/>
                </a:solidFill>
                <a:latin typeface="Big Shoulders Text Light"/>
                <a:ea typeface="Big Shoulders Text Light"/>
                <a:cs typeface="Big Shoulders Text Light"/>
                <a:sym typeface="Big Shoulders Text Light"/>
              </a:defRPr>
            </a:lvl1pPr>
            <a:lvl2pPr lvl="1" algn="ctr">
              <a:lnSpc>
                <a:spcPct val="100000"/>
              </a:lnSpc>
              <a:spcBef>
                <a:spcPts val="0"/>
              </a:spcBef>
              <a:spcAft>
                <a:spcPts val="0"/>
              </a:spcAft>
              <a:buClr>
                <a:schemeClr val="lt1"/>
              </a:buClr>
              <a:buSzPts val="1200"/>
              <a:buNone/>
              <a:defRPr b="0" sz="1200">
                <a:solidFill>
                  <a:schemeClr val="lt1"/>
                </a:solidFill>
              </a:defRPr>
            </a:lvl2pPr>
            <a:lvl3pPr lvl="2" algn="ctr">
              <a:lnSpc>
                <a:spcPct val="100000"/>
              </a:lnSpc>
              <a:spcBef>
                <a:spcPts val="0"/>
              </a:spcBef>
              <a:spcAft>
                <a:spcPts val="0"/>
              </a:spcAft>
              <a:buClr>
                <a:schemeClr val="lt1"/>
              </a:buClr>
              <a:buSzPts val="1200"/>
              <a:buNone/>
              <a:defRPr b="0" sz="1200">
                <a:solidFill>
                  <a:schemeClr val="lt1"/>
                </a:solidFill>
              </a:defRPr>
            </a:lvl3pPr>
            <a:lvl4pPr lvl="3" algn="ctr">
              <a:lnSpc>
                <a:spcPct val="100000"/>
              </a:lnSpc>
              <a:spcBef>
                <a:spcPts val="0"/>
              </a:spcBef>
              <a:spcAft>
                <a:spcPts val="0"/>
              </a:spcAft>
              <a:buClr>
                <a:schemeClr val="lt1"/>
              </a:buClr>
              <a:buSzPts val="1200"/>
              <a:buNone/>
              <a:defRPr b="0" sz="1200">
                <a:solidFill>
                  <a:schemeClr val="lt1"/>
                </a:solidFill>
              </a:defRPr>
            </a:lvl4pPr>
            <a:lvl5pPr lvl="4" algn="ctr">
              <a:lnSpc>
                <a:spcPct val="100000"/>
              </a:lnSpc>
              <a:spcBef>
                <a:spcPts val="0"/>
              </a:spcBef>
              <a:spcAft>
                <a:spcPts val="0"/>
              </a:spcAft>
              <a:buClr>
                <a:schemeClr val="lt1"/>
              </a:buClr>
              <a:buSzPts val="1200"/>
              <a:buNone/>
              <a:defRPr b="0" sz="1200">
                <a:solidFill>
                  <a:schemeClr val="lt1"/>
                </a:solidFill>
              </a:defRPr>
            </a:lvl5pPr>
            <a:lvl6pPr lvl="5" algn="ctr">
              <a:lnSpc>
                <a:spcPct val="100000"/>
              </a:lnSpc>
              <a:spcBef>
                <a:spcPts val="0"/>
              </a:spcBef>
              <a:spcAft>
                <a:spcPts val="0"/>
              </a:spcAft>
              <a:buClr>
                <a:schemeClr val="lt1"/>
              </a:buClr>
              <a:buSzPts val="1200"/>
              <a:buNone/>
              <a:defRPr b="0" sz="1200">
                <a:solidFill>
                  <a:schemeClr val="lt1"/>
                </a:solidFill>
              </a:defRPr>
            </a:lvl6pPr>
            <a:lvl7pPr lvl="6" algn="ctr">
              <a:lnSpc>
                <a:spcPct val="100000"/>
              </a:lnSpc>
              <a:spcBef>
                <a:spcPts val="0"/>
              </a:spcBef>
              <a:spcAft>
                <a:spcPts val="0"/>
              </a:spcAft>
              <a:buClr>
                <a:schemeClr val="lt1"/>
              </a:buClr>
              <a:buSzPts val="1200"/>
              <a:buNone/>
              <a:defRPr b="0" sz="1200">
                <a:solidFill>
                  <a:schemeClr val="lt1"/>
                </a:solidFill>
              </a:defRPr>
            </a:lvl7pPr>
            <a:lvl8pPr lvl="7" algn="ctr">
              <a:lnSpc>
                <a:spcPct val="100000"/>
              </a:lnSpc>
              <a:spcBef>
                <a:spcPts val="0"/>
              </a:spcBef>
              <a:spcAft>
                <a:spcPts val="0"/>
              </a:spcAft>
              <a:buClr>
                <a:schemeClr val="lt1"/>
              </a:buClr>
              <a:buSzPts val="1200"/>
              <a:buNone/>
              <a:defRPr b="0" sz="1200">
                <a:solidFill>
                  <a:schemeClr val="lt1"/>
                </a:solidFill>
              </a:defRPr>
            </a:lvl8pPr>
            <a:lvl9pPr lvl="8" algn="ctr">
              <a:lnSpc>
                <a:spcPct val="100000"/>
              </a:lnSpc>
              <a:spcBef>
                <a:spcPts val="0"/>
              </a:spcBef>
              <a:spcAft>
                <a:spcPts val="0"/>
              </a:spcAft>
              <a:buClr>
                <a:schemeClr val="lt1"/>
              </a:buClr>
              <a:buSzPts val="1200"/>
              <a:buNone/>
              <a:defRPr b="0" sz="1200">
                <a:solidFill>
                  <a:schemeClr val="lt1"/>
                </a:solidFill>
              </a:defRPr>
            </a:lvl9pPr>
          </a:lstStyle>
          <a:p/>
        </p:txBody>
      </p:sp>
      <p:sp>
        <p:nvSpPr>
          <p:cNvPr id="171" name="Google Shape;171;p52"/>
          <p:cNvSpPr txBox="1"/>
          <p:nvPr>
            <p:ph idx="4" type="title"/>
          </p:nvPr>
        </p:nvSpPr>
        <p:spPr>
          <a:xfrm>
            <a:off x="3729800" y="2771299"/>
            <a:ext cx="168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52"/>
          <p:cNvSpPr txBox="1"/>
          <p:nvPr>
            <p:ph idx="5" type="title"/>
          </p:nvPr>
        </p:nvSpPr>
        <p:spPr>
          <a:xfrm>
            <a:off x="6022775" y="3109262"/>
            <a:ext cx="2141400" cy="58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b="0" sz="1600">
                <a:solidFill>
                  <a:schemeClr val="lt1"/>
                </a:solidFill>
                <a:latin typeface="Big Shoulders Text Light"/>
                <a:ea typeface="Big Shoulders Text Light"/>
                <a:cs typeface="Big Shoulders Text Light"/>
                <a:sym typeface="Big Shoulders Text Light"/>
              </a:defRPr>
            </a:lvl1pPr>
            <a:lvl2pPr lvl="1" algn="ctr">
              <a:lnSpc>
                <a:spcPct val="100000"/>
              </a:lnSpc>
              <a:spcBef>
                <a:spcPts val="0"/>
              </a:spcBef>
              <a:spcAft>
                <a:spcPts val="0"/>
              </a:spcAft>
              <a:buClr>
                <a:schemeClr val="lt1"/>
              </a:buClr>
              <a:buSzPts val="1200"/>
              <a:buNone/>
              <a:defRPr b="0" sz="1200">
                <a:solidFill>
                  <a:schemeClr val="lt1"/>
                </a:solidFill>
              </a:defRPr>
            </a:lvl2pPr>
            <a:lvl3pPr lvl="2" algn="ctr">
              <a:lnSpc>
                <a:spcPct val="100000"/>
              </a:lnSpc>
              <a:spcBef>
                <a:spcPts val="0"/>
              </a:spcBef>
              <a:spcAft>
                <a:spcPts val="0"/>
              </a:spcAft>
              <a:buClr>
                <a:schemeClr val="lt1"/>
              </a:buClr>
              <a:buSzPts val="1200"/>
              <a:buNone/>
              <a:defRPr b="0" sz="1200">
                <a:solidFill>
                  <a:schemeClr val="lt1"/>
                </a:solidFill>
              </a:defRPr>
            </a:lvl3pPr>
            <a:lvl4pPr lvl="3" algn="ctr">
              <a:lnSpc>
                <a:spcPct val="100000"/>
              </a:lnSpc>
              <a:spcBef>
                <a:spcPts val="0"/>
              </a:spcBef>
              <a:spcAft>
                <a:spcPts val="0"/>
              </a:spcAft>
              <a:buClr>
                <a:schemeClr val="lt1"/>
              </a:buClr>
              <a:buSzPts val="1200"/>
              <a:buNone/>
              <a:defRPr b="0" sz="1200">
                <a:solidFill>
                  <a:schemeClr val="lt1"/>
                </a:solidFill>
              </a:defRPr>
            </a:lvl4pPr>
            <a:lvl5pPr lvl="4" algn="ctr">
              <a:lnSpc>
                <a:spcPct val="100000"/>
              </a:lnSpc>
              <a:spcBef>
                <a:spcPts val="0"/>
              </a:spcBef>
              <a:spcAft>
                <a:spcPts val="0"/>
              </a:spcAft>
              <a:buClr>
                <a:schemeClr val="lt1"/>
              </a:buClr>
              <a:buSzPts val="1200"/>
              <a:buNone/>
              <a:defRPr b="0" sz="1200">
                <a:solidFill>
                  <a:schemeClr val="lt1"/>
                </a:solidFill>
              </a:defRPr>
            </a:lvl5pPr>
            <a:lvl6pPr lvl="5" algn="ctr">
              <a:lnSpc>
                <a:spcPct val="100000"/>
              </a:lnSpc>
              <a:spcBef>
                <a:spcPts val="0"/>
              </a:spcBef>
              <a:spcAft>
                <a:spcPts val="0"/>
              </a:spcAft>
              <a:buClr>
                <a:schemeClr val="lt1"/>
              </a:buClr>
              <a:buSzPts val="1200"/>
              <a:buNone/>
              <a:defRPr b="0" sz="1200">
                <a:solidFill>
                  <a:schemeClr val="lt1"/>
                </a:solidFill>
              </a:defRPr>
            </a:lvl6pPr>
            <a:lvl7pPr lvl="6" algn="ctr">
              <a:lnSpc>
                <a:spcPct val="100000"/>
              </a:lnSpc>
              <a:spcBef>
                <a:spcPts val="0"/>
              </a:spcBef>
              <a:spcAft>
                <a:spcPts val="0"/>
              </a:spcAft>
              <a:buClr>
                <a:schemeClr val="lt1"/>
              </a:buClr>
              <a:buSzPts val="1200"/>
              <a:buNone/>
              <a:defRPr b="0" sz="1200">
                <a:solidFill>
                  <a:schemeClr val="lt1"/>
                </a:solidFill>
              </a:defRPr>
            </a:lvl7pPr>
            <a:lvl8pPr lvl="7" algn="ctr">
              <a:lnSpc>
                <a:spcPct val="100000"/>
              </a:lnSpc>
              <a:spcBef>
                <a:spcPts val="0"/>
              </a:spcBef>
              <a:spcAft>
                <a:spcPts val="0"/>
              </a:spcAft>
              <a:buClr>
                <a:schemeClr val="lt1"/>
              </a:buClr>
              <a:buSzPts val="1200"/>
              <a:buNone/>
              <a:defRPr b="0" sz="1200">
                <a:solidFill>
                  <a:schemeClr val="lt1"/>
                </a:solidFill>
              </a:defRPr>
            </a:lvl8pPr>
            <a:lvl9pPr lvl="8" algn="ctr">
              <a:lnSpc>
                <a:spcPct val="100000"/>
              </a:lnSpc>
              <a:spcBef>
                <a:spcPts val="0"/>
              </a:spcBef>
              <a:spcAft>
                <a:spcPts val="0"/>
              </a:spcAft>
              <a:buClr>
                <a:schemeClr val="lt1"/>
              </a:buClr>
              <a:buSzPts val="1200"/>
              <a:buNone/>
              <a:defRPr b="0" sz="1200">
                <a:solidFill>
                  <a:schemeClr val="lt1"/>
                </a:solidFill>
              </a:defRPr>
            </a:lvl9pPr>
          </a:lstStyle>
          <a:p/>
        </p:txBody>
      </p:sp>
      <p:sp>
        <p:nvSpPr>
          <p:cNvPr id="173" name="Google Shape;173;p52"/>
          <p:cNvSpPr txBox="1"/>
          <p:nvPr>
            <p:ph idx="6" type="title"/>
          </p:nvPr>
        </p:nvSpPr>
        <p:spPr>
          <a:xfrm>
            <a:off x="6251225" y="2771299"/>
            <a:ext cx="168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4" name="Google Shape;174;p52"/>
          <p:cNvSpPr txBox="1"/>
          <p:nvPr>
            <p:ph idx="7"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75" name="Google Shape;175;p52"/>
          <p:cNvGrpSpPr/>
          <p:nvPr/>
        </p:nvGrpSpPr>
        <p:grpSpPr>
          <a:xfrm>
            <a:off x="-1249950" y="-2183125"/>
            <a:ext cx="3926326" cy="3523837"/>
            <a:chOff x="-1249937" y="-2190750"/>
            <a:chExt cx="3926326" cy="3523837"/>
          </a:xfrm>
        </p:grpSpPr>
        <p:sp>
          <p:nvSpPr>
            <p:cNvPr id="176" name="Google Shape;176;p52"/>
            <p:cNvSpPr/>
            <p:nvPr/>
          </p:nvSpPr>
          <p:spPr>
            <a:xfrm>
              <a:off x="-798329" y="-570017"/>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2"/>
            <p:cNvSpPr/>
            <p:nvPr/>
          </p:nvSpPr>
          <p:spPr>
            <a:xfrm>
              <a:off x="-798329" y="-832803"/>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2"/>
            <p:cNvSpPr/>
            <p:nvPr/>
          </p:nvSpPr>
          <p:spPr>
            <a:xfrm>
              <a:off x="-798329" y="-1087983"/>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2"/>
            <p:cNvSpPr/>
            <p:nvPr/>
          </p:nvSpPr>
          <p:spPr>
            <a:xfrm>
              <a:off x="-798329" y="-1327947"/>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2"/>
            <p:cNvSpPr/>
            <p:nvPr/>
          </p:nvSpPr>
          <p:spPr>
            <a:xfrm>
              <a:off x="-798329" y="-1583127"/>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2"/>
            <p:cNvSpPr/>
            <p:nvPr/>
          </p:nvSpPr>
          <p:spPr>
            <a:xfrm>
              <a:off x="-798329" y="-1845898"/>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2"/>
            <p:cNvSpPr/>
            <p:nvPr/>
          </p:nvSpPr>
          <p:spPr>
            <a:xfrm>
              <a:off x="-1249937" y="-753773"/>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2"/>
            <p:cNvSpPr/>
            <p:nvPr/>
          </p:nvSpPr>
          <p:spPr>
            <a:xfrm>
              <a:off x="-1249937" y="-895483"/>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2"/>
            <p:cNvSpPr/>
            <p:nvPr/>
          </p:nvSpPr>
          <p:spPr>
            <a:xfrm>
              <a:off x="-1249937" y="-1191631"/>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2"/>
            <p:cNvSpPr/>
            <p:nvPr/>
          </p:nvSpPr>
          <p:spPr>
            <a:xfrm>
              <a:off x="-1249937" y="-1438421"/>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2"/>
            <p:cNvSpPr/>
            <p:nvPr/>
          </p:nvSpPr>
          <p:spPr>
            <a:xfrm>
              <a:off x="-1249937" y="-169344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2"/>
            <p:cNvSpPr/>
            <p:nvPr/>
          </p:nvSpPr>
          <p:spPr>
            <a:xfrm>
              <a:off x="-1249937" y="-1930988"/>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2"/>
            <p:cNvSpPr/>
            <p:nvPr/>
          </p:nvSpPr>
          <p:spPr>
            <a:xfrm>
              <a:off x="-1249937" y="-219075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52"/>
          <p:cNvGrpSpPr/>
          <p:nvPr/>
        </p:nvGrpSpPr>
        <p:grpSpPr>
          <a:xfrm>
            <a:off x="6467612" y="3887500"/>
            <a:ext cx="3926326" cy="3523837"/>
            <a:chOff x="-2509000" y="-927950"/>
            <a:chExt cx="3926326" cy="3523837"/>
          </a:xfrm>
        </p:grpSpPr>
        <p:sp>
          <p:nvSpPr>
            <p:cNvPr id="190" name="Google Shape;190;p52"/>
            <p:cNvSpPr/>
            <p:nvPr/>
          </p:nvSpPr>
          <p:spPr>
            <a:xfrm rot="10800000">
              <a:off x="-2057392" y="-631826"/>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2"/>
            <p:cNvSpPr/>
            <p:nvPr/>
          </p:nvSpPr>
          <p:spPr>
            <a:xfrm rot="10800000">
              <a:off x="-2057392" y="-369040"/>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2"/>
            <p:cNvSpPr/>
            <p:nvPr/>
          </p:nvSpPr>
          <p:spPr>
            <a:xfrm rot="10800000">
              <a:off x="-2057392" y="-113875"/>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2"/>
            <p:cNvSpPr/>
            <p:nvPr/>
          </p:nvSpPr>
          <p:spPr>
            <a:xfrm rot="10800000">
              <a:off x="-2057392" y="126090"/>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2"/>
            <p:cNvSpPr/>
            <p:nvPr/>
          </p:nvSpPr>
          <p:spPr>
            <a:xfrm rot="10800000">
              <a:off x="-2057392" y="381269"/>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2"/>
            <p:cNvSpPr/>
            <p:nvPr/>
          </p:nvSpPr>
          <p:spPr>
            <a:xfrm rot="10800000">
              <a:off x="-2057392" y="644056"/>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2"/>
            <p:cNvSpPr/>
            <p:nvPr/>
          </p:nvSpPr>
          <p:spPr>
            <a:xfrm rot="10800000">
              <a:off x="-2509000" y="-92795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2"/>
            <p:cNvSpPr/>
            <p:nvPr/>
          </p:nvSpPr>
          <p:spPr>
            <a:xfrm rot="10800000">
              <a:off x="-2509000" y="-78624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2"/>
            <p:cNvSpPr/>
            <p:nvPr/>
          </p:nvSpPr>
          <p:spPr>
            <a:xfrm rot="10800000">
              <a:off x="-2509000" y="-490092"/>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2"/>
            <p:cNvSpPr/>
            <p:nvPr/>
          </p:nvSpPr>
          <p:spPr>
            <a:xfrm rot="10800000">
              <a:off x="-2509000" y="-243301"/>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2"/>
            <p:cNvSpPr/>
            <p:nvPr/>
          </p:nvSpPr>
          <p:spPr>
            <a:xfrm rot="10800000">
              <a:off x="-2509000" y="11718"/>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2"/>
            <p:cNvSpPr/>
            <p:nvPr/>
          </p:nvSpPr>
          <p:spPr>
            <a:xfrm rot="10800000">
              <a:off x="-2509000" y="249265"/>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2"/>
            <p:cNvSpPr/>
            <p:nvPr/>
          </p:nvSpPr>
          <p:spPr>
            <a:xfrm rot="10800000">
              <a:off x="-2509000" y="509027"/>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3" name="Shape 203"/>
        <p:cNvGrpSpPr/>
        <p:nvPr/>
      </p:nvGrpSpPr>
      <p:grpSpPr>
        <a:xfrm>
          <a:off x="0" y="0"/>
          <a:ext cx="0" cy="0"/>
          <a:chOff x="0" y="0"/>
          <a:chExt cx="0" cy="0"/>
        </a:xfrm>
      </p:grpSpPr>
      <p:sp>
        <p:nvSpPr>
          <p:cNvPr id="204" name="Google Shape;204;p53"/>
          <p:cNvSpPr txBox="1"/>
          <p:nvPr>
            <p:ph idx="1" type="body"/>
          </p:nvPr>
        </p:nvSpPr>
        <p:spPr>
          <a:xfrm>
            <a:off x="841725" y="1779538"/>
            <a:ext cx="3404100" cy="22506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1600"/>
              </a:spcBef>
              <a:spcAft>
                <a:spcPts val="0"/>
              </a:spcAft>
              <a:buSzPts val="1600"/>
              <a:buChar char="■"/>
              <a:defRPr/>
            </a:lvl3pPr>
            <a:lvl4pPr indent="-330200" lvl="3" marL="1828800" algn="l">
              <a:lnSpc>
                <a:spcPct val="115000"/>
              </a:lnSpc>
              <a:spcBef>
                <a:spcPts val="1600"/>
              </a:spcBef>
              <a:spcAft>
                <a:spcPts val="0"/>
              </a:spcAft>
              <a:buSzPts val="1600"/>
              <a:buChar char="●"/>
              <a:defRPr/>
            </a:lvl4pPr>
            <a:lvl5pPr indent="-330200" lvl="4" marL="2286000" algn="l">
              <a:lnSpc>
                <a:spcPct val="115000"/>
              </a:lnSpc>
              <a:spcBef>
                <a:spcPts val="1600"/>
              </a:spcBef>
              <a:spcAft>
                <a:spcPts val="0"/>
              </a:spcAft>
              <a:buSzPts val="1600"/>
              <a:buChar char="○"/>
              <a:defRPr/>
            </a:lvl5pPr>
            <a:lvl6pPr indent="-330200" lvl="5" marL="2743200" algn="l">
              <a:lnSpc>
                <a:spcPct val="115000"/>
              </a:lnSpc>
              <a:spcBef>
                <a:spcPts val="1600"/>
              </a:spcBef>
              <a:spcAft>
                <a:spcPts val="0"/>
              </a:spcAft>
              <a:buSzPts val="1600"/>
              <a:buChar char="■"/>
              <a:defRPr/>
            </a:lvl6pPr>
            <a:lvl7pPr indent="-330200" lvl="6" marL="3200400" algn="l">
              <a:lnSpc>
                <a:spcPct val="115000"/>
              </a:lnSpc>
              <a:spcBef>
                <a:spcPts val="1600"/>
              </a:spcBef>
              <a:spcAft>
                <a:spcPts val="0"/>
              </a:spcAft>
              <a:buSzPts val="1600"/>
              <a:buChar char="●"/>
              <a:defRPr/>
            </a:lvl7pPr>
            <a:lvl8pPr indent="-330200" lvl="7" marL="3657600" algn="l">
              <a:lnSpc>
                <a:spcPct val="115000"/>
              </a:lnSpc>
              <a:spcBef>
                <a:spcPts val="1600"/>
              </a:spcBef>
              <a:spcAft>
                <a:spcPts val="0"/>
              </a:spcAft>
              <a:buSzPts val="1600"/>
              <a:buChar char="○"/>
              <a:defRPr/>
            </a:lvl8pPr>
            <a:lvl9pPr indent="-330200" lvl="8" marL="4114800" algn="l">
              <a:lnSpc>
                <a:spcPct val="115000"/>
              </a:lnSpc>
              <a:spcBef>
                <a:spcPts val="1600"/>
              </a:spcBef>
              <a:spcAft>
                <a:spcPts val="1600"/>
              </a:spcAft>
              <a:buSzPts val="1600"/>
              <a:buChar char="■"/>
              <a:defRPr/>
            </a:lvl9pPr>
          </a:lstStyle>
          <a:p/>
        </p:txBody>
      </p:sp>
      <p:sp>
        <p:nvSpPr>
          <p:cNvPr id="205" name="Google Shape;205;p53"/>
          <p:cNvSpPr txBox="1"/>
          <p:nvPr>
            <p:ph type="title"/>
          </p:nvPr>
        </p:nvSpPr>
        <p:spPr>
          <a:xfrm>
            <a:off x="841725" y="1166550"/>
            <a:ext cx="3404100" cy="29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06" name="Google Shape;206;p53"/>
          <p:cNvGrpSpPr/>
          <p:nvPr/>
        </p:nvGrpSpPr>
        <p:grpSpPr>
          <a:xfrm>
            <a:off x="-2547268" y="-5954006"/>
            <a:ext cx="8667292" cy="8667614"/>
            <a:chOff x="-2547268" y="-5954006"/>
            <a:chExt cx="8667292" cy="8667614"/>
          </a:xfrm>
        </p:grpSpPr>
        <p:sp>
          <p:nvSpPr>
            <p:cNvPr id="207" name="Google Shape;207;p53"/>
            <p:cNvSpPr/>
            <p:nvPr/>
          </p:nvSpPr>
          <p:spPr>
            <a:xfrm rot="-3724305">
              <a:off x="-1419471" y="-4825661"/>
              <a:ext cx="6411698" cy="6410923"/>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3"/>
            <p:cNvSpPr/>
            <p:nvPr/>
          </p:nvSpPr>
          <p:spPr>
            <a:xfrm rot="-3724305">
              <a:off x="-1237877" y="-4644797"/>
              <a:ext cx="6048471" cy="6049196"/>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3"/>
            <p:cNvSpPr/>
            <p:nvPr/>
          </p:nvSpPr>
          <p:spPr>
            <a:xfrm rot="-3724305">
              <a:off x="-1056657" y="-4463176"/>
              <a:ext cx="5685969" cy="5685944"/>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3"/>
            <p:cNvSpPr/>
            <p:nvPr/>
          </p:nvSpPr>
          <p:spPr>
            <a:xfrm rot="-3724305">
              <a:off x="-875083" y="-4281743"/>
              <a:ext cx="5323468" cy="5323443"/>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3"/>
            <p:cNvSpPr/>
            <p:nvPr/>
          </p:nvSpPr>
          <p:spPr>
            <a:xfrm rot="-3724305">
              <a:off x="-694194" y="-4100672"/>
              <a:ext cx="4960966" cy="4960941"/>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3"/>
            <p:cNvSpPr/>
            <p:nvPr/>
          </p:nvSpPr>
          <p:spPr>
            <a:xfrm rot="-3724305">
              <a:off x="-512577" y="-3919040"/>
              <a:ext cx="4597714" cy="45976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3"/>
            <p:cNvSpPr/>
            <p:nvPr/>
          </p:nvSpPr>
          <p:spPr>
            <a:xfrm rot="-3724305">
              <a:off x="-331358" y="-3738176"/>
              <a:ext cx="4235237" cy="4235962"/>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3"/>
            <p:cNvSpPr/>
            <p:nvPr/>
          </p:nvSpPr>
          <p:spPr>
            <a:xfrm rot="-3724305">
              <a:off x="-150137" y="-3556555"/>
              <a:ext cx="3872736" cy="3872711"/>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3"/>
            <p:cNvSpPr/>
            <p:nvPr/>
          </p:nvSpPr>
          <p:spPr>
            <a:xfrm rot="-3724305">
              <a:off x="31436" y="-3375121"/>
              <a:ext cx="3510234" cy="3510209"/>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3"/>
            <p:cNvSpPr/>
            <p:nvPr/>
          </p:nvSpPr>
          <p:spPr>
            <a:xfrm rot="-3724305">
              <a:off x="212325" y="-3194051"/>
              <a:ext cx="3147732" cy="3147707"/>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 name="Google Shape;217;p53"/>
          <p:cNvGrpSpPr/>
          <p:nvPr/>
        </p:nvGrpSpPr>
        <p:grpSpPr>
          <a:xfrm>
            <a:off x="2938795" y="2514294"/>
            <a:ext cx="8667292" cy="8667614"/>
            <a:chOff x="-3553205" y="-5628756"/>
            <a:chExt cx="8667292" cy="8667614"/>
          </a:xfrm>
        </p:grpSpPr>
        <p:sp>
          <p:nvSpPr>
            <p:cNvPr id="218" name="Google Shape;218;p53"/>
            <p:cNvSpPr/>
            <p:nvPr/>
          </p:nvSpPr>
          <p:spPr>
            <a:xfrm rot="-3724305">
              <a:off x="-2425408" y="-4500411"/>
              <a:ext cx="6411698" cy="6410923"/>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3"/>
            <p:cNvSpPr/>
            <p:nvPr/>
          </p:nvSpPr>
          <p:spPr>
            <a:xfrm rot="-3724305">
              <a:off x="-2243814" y="-4319547"/>
              <a:ext cx="6048471" cy="6049196"/>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3"/>
            <p:cNvSpPr/>
            <p:nvPr/>
          </p:nvSpPr>
          <p:spPr>
            <a:xfrm rot="-3724305">
              <a:off x="-2062594" y="-4137926"/>
              <a:ext cx="5685969" cy="5685944"/>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3"/>
            <p:cNvSpPr/>
            <p:nvPr/>
          </p:nvSpPr>
          <p:spPr>
            <a:xfrm rot="-3724305">
              <a:off x="-1881020" y="-3956493"/>
              <a:ext cx="5323468" cy="5323443"/>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3"/>
            <p:cNvSpPr/>
            <p:nvPr/>
          </p:nvSpPr>
          <p:spPr>
            <a:xfrm rot="-3724305">
              <a:off x="-1700131" y="-3775422"/>
              <a:ext cx="4960966" cy="4960941"/>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3"/>
            <p:cNvSpPr/>
            <p:nvPr/>
          </p:nvSpPr>
          <p:spPr>
            <a:xfrm rot="-3724305">
              <a:off x="-1518514" y="-3593790"/>
              <a:ext cx="4597714" cy="45976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3"/>
            <p:cNvSpPr/>
            <p:nvPr/>
          </p:nvSpPr>
          <p:spPr>
            <a:xfrm rot="-3724305">
              <a:off x="-1337295" y="-3412926"/>
              <a:ext cx="4235237" cy="4235962"/>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3"/>
            <p:cNvSpPr/>
            <p:nvPr/>
          </p:nvSpPr>
          <p:spPr>
            <a:xfrm rot="-3724305">
              <a:off x="-1156074" y="-3231305"/>
              <a:ext cx="3872736" cy="3872711"/>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3"/>
            <p:cNvSpPr/>
            <p:nvPr/>
          </p:nvSpPr>
          <p:spPr>
            <a:xfrm rot="-3724305">
              <a:off x="-974501" y="-3049871"/>
              <a:ext cx="3510234" cy="3510209"/>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3"/>
            <p:cNvSpPr/>
            <p:nvPr/>
          </p:nvSpPr>
          <p:spPr>
            <a:xfrm rot="-3724305">
              <a:off x="-793612" y="-2868801"/>
              <a:ext cx="3147732" cy="3147707"/>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5_1_1_1">
    <p:spTree>
      <p:nvGrpSpPr>
        <p:cNvPr id="228" name="Shape 228"/>
        <p:cNvGrpSpPr/>
        <p:nvPr/>
      </p:nvGrpSpPr>
      <p:grpSpPr>
        <a:xfrm>
          <a:off x="0" y="0"/>
          <a:ext cx="0" cy="0"/>
          <a:chOff x="0" y="0"/>
          <a:chExt cx="0" cy="0"/>
        </a:xfrm>
      </p:grpSpPr>
      <p:sp>
        <p:nvSpPr>
          <p:cNvPr id="229" name="Google Shape;229;p54"/>
          <p:cNvSpPr txBox="1"/>
          <p:nvPr>
            <p:ph type="title"/>
          </p:nvPr>
        </p:nvSpPr>
        <p:spPr>
          <a:xfrm>
            <a:off x="2144035" y="1892296"/>
            <a:ext cx="941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0" name="Google Shape;230;p54"/>
          <p:cNvSpPr txBox="1"/>
          <p:nvPr>
            <p:ph idx="1" type="subTitle"/>
          </p:nvPr>
        </p:nvSpPr>
        <p:spPr>
          <a:xfrm>
            <a:off x="1760038" y="3360868"/>
            <a:ext cx="1676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31" name="Google Shape;231;p54"/>
          <p:cNvSpPr txBox="1"/>
          <p:nvPr>
            <p:ph idx="2" type="subTitle"/>
          </p:nvPr>
        </p:nvSpPr>
        <p:spPr>
          <a:xfrm>
            <a:off x="1867286" y="2890255"/>
            <a:ext cx="1461600" cy="3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1pPr>
            <a:lvl2pPr lvl="1"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232" name="Google Shape;232;p54"/>
          <p:cNvSpPr txBox="1"/>
          <p:nvPr>
            <p:ph idx="3" type="title"/>
          </p:nvPr>
        </p:nvSpPr>
        <p:spPr>
          <a:xfrm>
            <a:off x="4120810" y="1892296"/>
            <a:ext cx="941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3" name="Google Shape;233;p54"/>
          <p:cNvSpPr txBox="1"/>
          <p:nvPr>
            <p:ph idx="4" type="subTitle"/>
          </p:nvPr>
        </p:nvSpPr>
        <p:spPr>
          <a:xfrm>
            <a:off x="3736812" y="3360868"/>
            <a:ext cx="1676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34" name="Google Shape;234;p54"/>
          <p:cNvSpPr txBox="1"/>
          <p:nvPr>
            <p:ph idx="5" type="subTitle"/>
          </p:nvPr>
        </p:nvSpPr>
        <p:spPr>
          <a:xfrm>
            <a:off x="3844061" y="2890255"/>
            <a:ext cx="1461600" cy="3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1pPr>
            <a:lvl2pPr lvl="1"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235" name="Google Shape;235;p54"/>
          <p:cNvSpPr txBox="1"/>
          <p:nvPr>
            <p:ph idx="6" type="title"/>
          </p:nvPr>
        </p:nvSpPr>
        <p:spPr>
          <a:xfrm>
            <a:off x="6124863" y="1892296"/>
            <a:ext cx="875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6" name="Google Shape;236;p54"/>
          <p:cNvSpPr txBox="1"/>
          <p:nvPr>
            <p:ph idx="7" type="subTitle"/>
          </p:nvPr>
        </p:nvSpPr>
        <p:spPr>
          <a:xfrm>
            <a:off x="5707864" y="3360868"/>
            <a:ext cx="1676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37" name="Google Shape;237;p54"/>
          <p:cNvSpPr txBox="1"/>
          <p:nvPr>
            <p:ph idx="8" type="subTitle"/>
          </p:nvPr>
        </p:nvSpPr>
        <p:spPr>
          <a:xfrm>
            <a:off x="5815114" y="2890255"/>
            <a:ext cx="1461600" cy="3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1pPr>
            <a:lvl2pPr lvl="1"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grpSp>
        <p:nvGrpSpPr>
          <p:cNvPr id="238" name="Google Shape;238;p54"/>
          <p:cNvGrpSpPr/>
          <p:nvPr/>
        </p:nvGrpSpPr>
        <p:grpSpPr>
          <a:xfrm>
            <a:off x="6521564" y="776021"/>
            <a:ext cx="7649705" cy="7649117"/>
            <a:chOff x="6521564" y="776021"/>
            <a:chExt cx="7649705" cy="7649117"/>
          </a:xfrm>
        </p:grpSpPr>
        <p:sp>
          <p:nvSpPr>
            <p:cNvPr id="239" name="Google Shape;239;p54"/>
            <p:cNvSpPr/>
            <p:nvPr/>
          </p:nvSpPr>
          <p:spPr>
            <a:xfrm flipH="1" rot="-752362">
              <a:off x="7140958" y="1395509"/>
              <a:ext cx="6410916" cy="6410141"/>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4"/>
            <p:cNvSpPr/>
            <p:nvPr/>
          </p:nvSpPr>
          <p:spPr>
            <a:xfrm flipH="1" rot="-752362">
              <a:off x="7322546" y="1576363"/>
              <a:ext cx="6047734" cy="6048459"/>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4"/>
            <p:cNvSpPr/>
            <p:nvPr/>
          </p:nvSpPr>
          <p:spPr>
            <a:xfrm flipH="1" rot="-752362">
              <a:off x="7503769" y="1757967"/>
              <a:ext cx="5685276" cy="5685251"/>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4"/>
            <p:cNvSpPr/>
            <p:nvPr/>
          </p:nvSpPr>
          <p:spPr>
            <a:xfrm flipH="1" rot="-752362">
              <a:off x="7685079" y="1939587"/>
              <a:ext cx="5322818" cy="5322793"/>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4"/>
            <p:cNvSpPr/>
            <p:nvPr/>
          </p:nvSpPr>
          <p:spPr>
            <a:xfrm flipH="1" rot="-752362">
              <a:off x="7866220" y="2120450"/>
              <a:ext cx="4960361" cy="4960336"/>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4"/>
            <p:cNvSpPr/>
            <p:nvPr/>
          </p:nvSpPr>
          <p:spPr>
            <a:xfrm flipH="1" rot="-752362">
              <a:off x="8047823" y="2302078"/>
              <a:ext cx="4597153" cy="4597128"/>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4"/>
            <p:cNvSpPr/>
            <p:nvPr/>
          </p:nvSpPr>
          <p:spPr>
            <a:xfrm flipH="1" rot="-752362">
              <a:off x="8229037" y="2482932"/>
              <a:ext cx="4234721" cy="4235446"/>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4"/>
            <p:cNvSpPr/>
            <p:nvPr/>
          </p:nvSpPr>
          <p:spPr>
            <a:xfrm flipH="1" rot="-752362">
              <a:off x="8410259" y="2664537"/>
              <a:ext cx="3872263" cy="3872238"/>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4"/>
            <p:cNvSpPr/>
            <p:nvPr/>
          </p:nvSpPr>
          <p:spPr>
            <a:xfrm flipH="1" rot="-752362">
              <a:off x="8591569" y="2846156"/>
              <a:ext cx="3509806" cy="3509781"/>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4"/>
            <p:cNvSpPr/>
            <p:nvPr/>
          </p:nvSpPr>
          <p:spPr>
            <a:xfrm flipH="1" rot="-752362">
              <a:off x="8772711" y="3027019"/>
              <a:ext cx="3147348" cy="3147323"/>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54"/>
          <p:cNvGrpSpPr/>
          <p:nvPr/>
        </p:nvGrpSpPr>
        <p:grpSpPr>
          <a:xfrm>
            <a:off x="-4799211" y="-3076322"/>
            <a:ext cx="7205473" cy="7204808"/>
            <a:chOff x="-15125236" y="31878"/>
            <a:chExt cx="7205473" cy="7204808"/>
          </a:xfrm>
        </p:grpSpPr>
        <p:sp>
          <p:nvSpPr>
            <p:cNvPr id="250" name="Google Shape;250;p54"/>
            <p:cNvSpPr/>
            <p:nvPr/>
          </p:nvSpPr>
          <p:spPr>
            <a:xfrm flipH="1" rot="-457905">
              <a:off x="-14727976" y="429193"/>
              <a:ext cx="6410953" cy="6410178"/>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4"/>
            <p:cNvSpPr/>
            <p:nvPr/>
          </p:nvSpPr>
          <p:spPr>
            <a:xfrm flipH="1" rot="-457905">
              <a:off x="-14546395" y="610041"/>
              <a:ext cx="6047768" cy="6048493"/>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4"/>
            <p:cNvSpPr/>
            <p:nvPr/>
          </p:nvSpPr>
          <p:spPr>
            <a:xfrm flipH="1" rot="-457905">
              <a:off x="-14365177" y="791639"/>
              <a:ext cx="5685309" cy="5685284"/>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4"/>
            <p:cNvSpPr/>
            <p:nvPr/>
          </p:nvSpPr>
          <p:spPr>
            <a:xfrm flipH="1" rot="-457905">
              <a:off x="-14183906" y="973258"/>
              <a:ext cx="5322849" cy="5322824"/>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4"/>
            <p:cNvSpPr/>
            <p:nvPr/>
          </p:nvSpPr>
          <p:spPr>
            <a:xfrm flipH="1" rot="-457905">
              <a:off x="-14002738" y="1154110"/>
              <a:ext cx="4960389" cy="4960364"/>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4"/>
            <p:cNvSpPr/>
            <p:nvPr/>
          </p:nvSpPr>
          <p:spPr>
            <a:xfrm flipH="1" rot="-457905">
              <a:off x="-13821142" y="1335733"/>
              <a:ext cx="4597180" cy="4597155"/>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4"/>
            <p:cNvSpPr/>
            <p:nvPr/>
          </p:nvSpPr>
          <p:spPr>
            <a:xfrm flipH="1" rot="-457905">
              <a:off x="-13639935" y="1516581"/>
              <a:ext cx="4234745" cy="4235470"/>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4"/>
            <p:cNvSpPr/>
            <p:nvPr/>
          </p:nvSpPr>
          <p:spPr>
            <a:xfrm flipH="1" rot="-457905">
              <a:off x="-13458718" y="1698179"/>
              <a:ext cx="3872286" cy="3872261"/>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4"/>
            <p:cNvSpPr/>
            <p:nvPr/>
          </p:nvSpPr>
          <p:spPr>
            <a:xfrm flipH="1" rot="-457905">
              <a:off x="-13277447" y="1879798"/>
              <a:ext cx="3509826" cy="3509801"/>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4"/>
            <p:cNvSpPr/>
            <p:nvPr/>
          </p:nvSpPr>
          <p:spPr>
            <a:xfrm flipH="1" rot="-457905">
              <a:off x="-13096279" y="2060650"/>
              <a:ext cx="3147366" cy="3147341"/>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54"/>
          <p:cNvSpPr txBox="1"/>
          <p:nvPr>
            <p:ph idx="9"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1" name="Shape 261"/>
        <p:cNvGrpSpPr/>
        <p:nvPr/>
      </p:nvGrpSpPr>
      <p:grpSpPr>
        <a:xfrm>
          <a:off x="0" y="0"/>
          <a:ext cx="0" cy="0"/>
          <a:chOff x="0" y="0"/>
          <a:chExt cx="0" cy="0"/>
        </a:xfrm>
      </p:grpSpPr>
      <p:sp>
        <p:nvSpPr>
          <p:cNvPr id="262" name="Google Shape;262;p55"/>
          <p:cNvSpPr txBox="1"/>
          <p:nvPr>
            <p:ph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63" name="Google Shape;263;p55"/>
          <p:cNvGrpSpPr/>
          <p:nvPr/>
        </p:nvGrpSpPr>
        <p:grpSpPr>
          <a:xfrm>
            <a:off x="-1821830" y="2513193"/>
            <a:ext cx="2522048" cy="2911704"/>
            <a:chOff x="-1821830" y="2513193"/>
            <a:chExt cx="2522048" cy="2911704"/>
          </a:xfrm>
        </p:grpSpPr>
        <p:sp>
          <p:nvSpPr>
            <p:cNvPr id="264" name="Google Shape;264;p55"/>
            <p:cNvSpPr/>
            <p:nvPr/>
          </p:nvSpPr>
          <p:spPr>
            <a:xfrm>
              <a:off x="-1821830" y="2513193"/>
              <a:ext cx="2522048" cy="2911704"/>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5"/>
            <p:cNvSpPr/>
            <p:nvPr/>
          </p:nvSpPr>
          <p:spPr>
            <a:xfrm>
              <a:off x="-1744428" y="2602733"/>
              <a:ext cx="2366012" cy="2732656"/>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5"/>
            <p:cNvSpPr/>
            <p:nvPr/>
          </p:nvSpPr>
          <p:spPr>
            <a:xfrm>
              <a:off x="-1665793" y="2693427"/>
              <a:ext cx="2209976" cy="2551219"/>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5"/>
            <p:cNvSpPr/>
            <p:nvPr/>
          </p:nvSpPr>
          <p:spPr>
            <a:xfrm>
              <a:off x="-1587198" y="2782927"/>
              <a:ext cx="2052745" cy="2372210"/>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5"/>
            <p:cNvSpPr/>
            <p:nvPr/>
          </p:nvSpPr>
          <p:spPr>
            <a:xfrm>
              <a:off x="-1509757" y="2873661"/>
              <a:ext cx="1897903" cy="2190773"/>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5"/>
            <p:cNvSpPr/>
            <p:nvPr/>
          </p:nvSpPr>
          <p:spPr>
            <a:xfrm>
              <a:off x="-1431161" y="2964395"/>
              <a:ext cx="1740673" cy="2009296"/>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5"/>
            <p:cNvSpPr/>
            <p:nvPr/>
          </p:nvSpPr>
          <p:spPr>
            <a:xfrm>
              <a:off x="-1353720" y="3053895"/>
              <a:ext cx="1584597" cy="183028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5"/>
            <p:cNvSpPr/>
            <p:nvPr/>
          </p:nvSpPr>
          <p:spPr>
            <a:xfrm>
              <a:off x="-1275125" y="3144629"/>
              <a:ext cx="1428601" cy="1648810"/>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5"/>
            <p:cNvSpPr/>
            <p:nvPr/>
          </p:nvSpPr>
          <p:spPr>
            <a:xfrm>
              <a:off x="-1196490" y="3234129"/>
              <a:ext cx="1271331" cy="1469801"/>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5"/>
            <p:cNvSpPr/>
            <p:nvPr/>
          </p:nvSpPr>
          <p:spPr>
            <a:xfrm>
              <a:off x="-1119048" y="3324863"/>
              <a:ext cx="1116489" cy="1288325"/>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5"/>
            <p:cNvSpPr/>
            <p:nvPr/>
          </p:nvSpPr>
          <p:spPr>
            <a:xfrm>
              <a:off x="-1040453" y="3415557"/>
              <a:ext cx="959258" cy="1106888"/>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 name="Google Shape;275;p55"/>
          <p:cNvGrpSpPr/>
          <p:nvPr/>
        </p:nvGrpSpPr>
        <p:grpSpPr>
          <a:xfrm>
            <a:off x="8472427" y="-320469"/>
            <a:ext cx="2522048" cy="2911704"/>
            <a:chOff x="849902" y="-61819"/>
            <a:chExt cx="2522048" cy="2911704"/>
          </a:xfrm>
        </p:grpSpPr>
        <p:sp>
          <p:nvSpPr>
            <p:cNvPr id="276" name="Google Shape;276;p55"/>
            <p:cNvSpPr/>
            <p:nvPr/>
          </p:nvSpPr>
          <p:spPr>
            <a:xfrm rot="10800000">
              <a:off x="849902" y="-61819"/>
              <a:ext cx="2522048" cy="2911704"/>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5"/>
            <p:cNvSpPr/>
            <p:nvPr/>
          </p:nvSpPr>
          <p:spPr>
            <a:xfrm rot="10800000">
              <a:off x="928537" y="27690"/>
              <a:ext cx="2366012" cy="2732656"/>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5"/>
            <p:cNvSpPr/>
            <p:nvPr/>
          </p:nvSpPr>
          <p:spPr>
            <a:xfrm rot="10800000">
              <a:off x="1005938" y="118432"/>
              <a:ext cx="2209976" cy="2551219"/>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5"/>
            <p:cNvSpPr/>
            <p:nvPr/>
          </p:nvSpPr>
          <p:spPr>
            <a:xfrm rot="10800000">
              <a:off x="1084573" y="207941"/>
              <a:ext cx="2052745" cy="2372210"/>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5"/>
            <p:cNvSpPr/>
            <p:nvPr/>
          </p:nvSpPr>
          <p:spPr>
            <a:xfrm rot="10800000">
              <a:off x="1161974" y="298644"/>
              <a:ext cx="1897903" cy="2190773"/>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5"/>
            <p:cNvSpPr/>
            <p:nvPr/>
          </p:nvSpPr>
          <p:spPr>
            <a:xfrm rot="10800000">
              <a:off x="1240608" y="389387"/>
              <a:ext cx="1740673" cy="2009296"/>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5"/>
            <p:cNvSpPr/>
            <p:nvPr/>
          </p:nvSpPr>
          <p:spPr>
            <a:xfrm rot="10800000">
              <a:off x="1319243" y="478896"/>
              <a:ext cx="1584597" cy="183028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5"/>
            <p:cNvSpPr/>
            <p:nvPr/>
          </p:nvSpPr>
          <p:spPr>
            <a:xfrm rot="10800000">
              <a:off x="1396644" y="569639"/>
              <a:ext cx="1428601" cy="1648810"/>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5"/>
            <p:cNvSpPr/>
            <p:nvPr/>
          </p:nvSpPr>
          <p:spPr>
            <a:xfrm rot="10800000">
              <a:off x="1475279" y="659148"/>
              <a:ext cx="1271331" cy="1469801"/>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5"/>
            <p:cNvSpPr/>
            <p:nvPr/>
          </p:nvSpPr>
          <p:spPr>
            <a:xfrm rot="10800000">
              <a:off x="1552680" y="749890"/>
              <a:ext cx="1116489" cy="1288325"/>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5"/>
            <p:cNvSpPr/>
            <p:nvPr/>
          </p:nvSpPr>
          <p:spPr>
            <a:xfrm rot="10800000">
              <a:off x="1631314" y="840633"/>
              <a:ext cx="959258" cy="1106888"/>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2800"/>
              <a:buFont typeface="Blinker SemiBold"/>
              <a:buNone/>
              <a:defRPr b="0" i="0" sz="2800" u="none" cap="none" strike="noStrike">
                <a:solidFill>
                  <a:schemeClr val="lt2"/>
                </a:solidFill>
                <a:latin typeface="Blinker SemiBold"/>
                <a:ea typeface="Blinker SemiBold"/>
                <a:cs typeface="Blinker SemiBold"/>
                <a:sym typeface="Blinker SemiBold"/>
              </a:defRPr>
            </a:lvl1pPr>
            <a:lvl2pPr lvl="1"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2pPr>
            <a:lvl3pPr lvl="2"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3pPr>
            <a:lvl4pPr lvl="3"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4pPr>
            <a:lvl5pPr lvl="4"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5pPr>
            <a:lvl6pPr lvl="5"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6pPr>
            <a:lvl7pPr lvl="6"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7pPr>
            <a:lvl8pPr lvl="7"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8pPr>
            <a:lvl9pPr lvl="8"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9pPr>
          </a:lstStyle>
          <a:p/>
        </p:txBody>
      </p:sp>
      <p:sp>
        <p:nvSpPr>
          <p:cNvPr id="7" name="Google Shape;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lt1"/>
              </a:buClr>
              <a:buSzPts val="1600"/>
              <a:buFont typeface="Big Shoulders Text Light"/>
              <a:buChar char="●"/>
              <a:defRPr b="0" i="0" sz="1600" u="none" cap="none" strike="noStrike">
                <a:solidFill>
                  <a:schemeClr val="lt1"/>
                </a:solidFill>
                <a:latin typeface="Big Shoulders Text Light"/>
                <a:ea typeface="Big Shoulders Text Light"/>
                <a:cs typeface="Big Shoulders Text Light"/>
                <a:sym typeface="Big Shoulders Text Light"/>
              </a:defRPr>
            </a:lvl1pPr>
            <a:lvl2pPr indent="-330200" lvl="1" marL="914400" marR="0" rtl="0" algn="l">
              <a:lnSpc>
                <a:spcPct val="115000"/>
              </a:lnSpc>
              <a:spcBef>
                <a:spcPts val="1600"/>
              </a:spcBef>
              <a:spcAft>
                <a:spcPts val="0"/>
              </a:spcAft>
              <a:buClr>
                <a:schemeClr val="lt1"/>
              </a:buClr>
              <a:buSzPts val="1600"/>
              <a:buFont typeface="Big Shoulders Text Light"/>
              <a:buChar char="○"/>
              <a:defRPr b="0" i="0" sz="1600" u="none" cap="none" strike="noStrike">
                <a:solidFill>
                  <a:schemeClr val="lt1"/>
                </a:solidFill>
                <a:latin typeface="Big Shoulders Text Light"/>
                <a:ea typeface="Big Shoulders Text Light"/>
                <a:cs typeface="Big Shoulders Text Light"/>
                <a:sym typeface="Big Shoulders Text Light"/>
              </a:defRPr>
            </a:lvl2pPr>
            <a:lvl3pPr indent="-330200" lvl="2" marL="1371600" marR="0" rtl="0" algn="l">
              <a:lnSpc>
                <a:spcPct val="115000"/>
              </a:lnSpc>
              <a:spcBef>
                <a:spcPts val="1600"/>
              </a:spcBef>
              <a:spcAft>
                <a:spcPts val="0"/>
              </a:spcAft>
              <a:buClr>
                <a:schemeClr val="lt1"/>
              </a:buClr>
              <a:buSzPts val="1600"/>
              <a:buFont typeface="Big Shoulders Text Light"/>
              <a:buChar char="■"/>
              <a:defRPr b="0" i="0" sz="1600" u="none" cap="none" strike="noStrike">
                <a:solidFill>
                  <a:schemeClr val="lt1"/>
                </a:solidFill>
                <a:latin typeface="Big Shoulders Text Light"/>
                <a:ea typeface="Big Shoulders Text Light"/>
                <a:cs typeface="Big Shoulders Text Light"/>
                <a:sym typeface="Big Shoulders Text Light"/>
              </a:defRPr>
            </a:lvl3pPr>
            <a:lvl4pPr indent="-330200" lvl="3" marL="1828800" marR="0" rtl="0" algn="l">
              <a:lnSpc>
                <a:spcPct val="115000"/>
              </a:lnSpc>
              <a:spcBef>
                <a:spcPts val="1600"/>
              </a:spcBef>
              <a:spcAft>
                <a:spcPts val="0"/>
              </a:spcAft>
              <a:buClr>
                <a:schemeClr val="lt1"/>
              </a:buClr>
              <a:buSzPts val="1600"/>
              <a:buFont typeface="Big Shoulders Text Light"/>
              <a:buChar char="●"/>
              <a:defRPr b="0" i="0" sz="1600" u="none" cap="none" strike="noStrike">
                <a:solidFill>
                  <a:schemeClr val="lt1"/>
                </a:solidFill>
                <a:latin typeface="Big Shoulders Text Light"/>
                <a:ea typeface="Big Shoulders Text Light"/>
                <a:cs typeface="Big Shoulders Text Light"/>
                <a:sym typeface="Big Shoulders Text Light"/>
              </a:defRPr>
            </a:lvl4pPr>
            <a:lvl5pPr indent="-330200" lvl="4" marL="2286000" marR="0" rtl="0" algn="l">
              <a:lnSpc>
                <a:spcPct val="115000"/>
              </a:lnSpc>
              <a:spcBef>
                <a:spcPts val="1600"/>
              </a:spcBef>
              <a:spcAft>
                <a:spcPts val="0"/>
              </a:spcAft>
              <a:buClr>
                <a:schemeClr val="lt1"/>
              </a:buClr>
              <a:buSzPts val="1600"/>
              <a:buFont typeface="Big Shoulders Text Light"/>
              <a:buChar char="○"/>
              <a:defRPr b="0" i="0" sz="1600" u="none" cap="none" strike="noStrike">
                <a:solidFill>
                  <a:schemeClr val="lt1"/>
                </a:solidFill>
                <a:latin typeface="Big Shoulders Text Light"/>
                <a:ea typeface="Big Shoulders Text Light"/>
                <a:cs typeface="Big Shoulders Text Light"/>
                <a:sym typeface="Big Shoulders Text Light"/>
              </a:defRPr>
            </a:lvl5pPr>
            <a:lvl6pPr indent="-330200" lvl="5" marL="2743200" marR="0" rtl="0" algn="l">
              <a:lnSpc>
                <a:spcPct val="115000"/>
              </a:lnSpc>
              <a:spcBef>
                <a:spcPts val="1600"/>
              </a:spcBef>
              <a:spcAft>
                <a:spcPts val="0"/>
              </a:spcAft>
              <a:buClr>
                <a:schemeClr val="lt1"/>
              </a:buClr>
              <a:buSzPts val="1600"/>
              <a:buFont typeface="Big Shoulders Text Light"/>
              <a:buChar char="■"/>
              <a:defRPr b="0" i="0" sz="1600" u="none" cap="none" strike="noStrike">
                <a:solidFill>
                  <a:schemeClr val="lt1"/>
                </a:solidFill>
                <a:latin typeface="Big Shoulders Text Light"/>
                <a:ea typeface="Big Shoulders Text Light"/>
                <a:cs typeface="Big Shoulders Text Light"/>
                <a:sym typeface="Big Shoulders Text Light"/>
              </a:defRPr>
            </a:lvl6pPr>
            <a:lvl7pPr indent="-330200" lvl="6" marL="3200400" marR="0" rtl="0" algn="l">
              <a:lnSpc>
                <a:spcPct val="115000"/>
              </a:lnSpc>
              <a:spcBef>
                <a:spcPts val="1600"/>
              </a:spcBef>
              <a:spcAft>
                <a:spcPts val="0"/>
              </a:spcAft>
              <a:buClr>
                <a:schemeClr val="lt1"/>
              </a:buClr>
              <a:buSzPts val="1600"/>
              <a:buFont typeface="Big Shoulders Text Light"/>
              <a:buChar char="●"/>
              <a:defRPr b="0" i="0" sz="1600" u="none" cap="none" strike="noStrike">
                <a:solidFill>
                  <a:schemeClr val="lt1"/>
                </a:solidFill>
                <a:latin typeface="Big Shoulders Text Light"/>
                <a:ea typeface="Big Shoulders Text Light"/>
                <a:cs typeface="Big Shoulders Text Light"/>
                <a:sym typeface="Big Shoulders Text Light"/>
              </a:defRPr>
            </a:lvl7pPr>
            <a:lvl8pPr indent="-330200" lvl="7" marL="3657600" marR="0" rtl="0" algn="l">
              <a:lnSpc>
                <a:spcPct val="115000"/>
              </a:lnSpc>
              <a:spcBef>
                <a:spcPts val="1600"/>
              </a:spcBef>
              <a:spcAft>
                <a:spcPts val="0"/>
              </a:spcAft>
              <a:buClr>
                <a:schemeClr val="lt1"/>
              </a:buClr>
              <a:buSzPts val="1600"/>
              <a:buFont typeface="Big Shoulders Text Light"/>
              <a:buChar char="○"/>
              <a:defRPr b="0" i="0" sz="1600" u="none" cap="none" strike="noStrike">
                <a:solidFill>
                  <a:schemeClr val="lt1"/>
                </a:solidFill>
                <a:latin typeface="Big Shoulders Text Light"/>
                <a:ea typeface="Big Shoulders Text Light"/>
                <a:cs typeface="Big Shoulders Text Light"/>
                <a:sym typeface="Big Shoulders Text Light"/>
              </a:defRPr>
            </a:lvl8pPr>
            <a:lvl9pPr indent="-330200" lvl="8" marL="4114800" marR="0" rtl="0" algn="l">
              <a:lnSpc>
                <a:spcPct val="115000"/>
              </a:lnSpc>
              <a:spcBef>
                <a:spcPts val="1600"/>
              </a:spcBef>
              <a:spcAft>
                <a:spcPts val="1600"/>
              </a:spcAft>
              <a:buClr>
                <a:schemeClr val="lt1"/>
              </a:buClr>
              <a:buSzPts val="1600"/>
              <a:buFont typeface="Big Shoulders Text Light"/>
              <a:buChar char="■"/>
              <a:defRPr b="0" i="0" sz="1600" u="none" cap="none" strike="noStrike">
                <a:solidFill>
                  <a:schemeClr val="lt1"/>
                </a:solidFill>
                <a:latin typeface="Big Shoulders Text Light"/>
                <a:ea typeface="Big Shoulders Text Light"/>
                <a:cs typeface="Big Shoulders Text Light"/>
                <a:sym typeface="Big Shoulders Text Light"/>
              </a:defRPr>
            </a:lvl9pPr>
          </a:lstStyle>
          <a:p/>
        </p:txBody>
      </p:sp>
      <p:sp>
        <p:nvSpPr>
          <p:cNvPr id="8" name="Google Shape;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gif"/><Relationship Id="rId4" Type="http://schemas.openxmlformats.org/officeDocument/2006/relationships/image" Target="../media/image11.gif"/><Relationship Id="rId5" Type="http://schemas.openxmlformats.org/officeDocument/2006/relationships/image" Target="../media/image1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gif"/><Relationship Id="rId4" Type="http://schemas.openxmlformats.org/officeDocument/2006/relationships/image" Target="../media/image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gif"/><Relationship Id="rId4" Type="http://schemas.openxmlformats.org/officeDocument/2006/relationships/image" Target="../media/image15.gif"/><Relationship Id="rId5" Type="http://schemas.openxmlformats.org/officeDocument/2006/relationships/image" Target="../media/image2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gif"/><Relationship Id="rId4" Type="http://schemas.openxmlformats.org/officeDocument/2006/relationships/image" Target="../media/image2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gif"/><Relationship Id="rId4" Type="http://schemas.openxmlformats.org/officeDocument/2006/relationships/image" Target="../media/image27.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gif"/><Relationship Id="rId4" Type="http://schemas.openxmlformats.org/officeDocument/2006/relationships/image" Target="../media/image16.gif"/><Relationship Id="rId5" Type="http://schemas.openxmlformats.org/officeDocument/2006/relationships/image" Target="../media/image18.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gif"/><Relationship Id="rId4" Type="http://schemas.openxmlformats.org/officeDocument/2006/relationships/image" Target="../media/image3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gif"/><Relationship Id="rId4" Type="http://schemas.openxmlformats.org/officeDocument/2006/relationships/image" Target="../media/image15.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24.gif"/><Relationship Id="rId4" Type="http://schemas.openxmlformats.org/officeDocument/2006/relationships/image" Target="../media/image11.gif"/><Relationship Id="rId5" Type="http://schemas.openxmlformats.org/officeDocument/2006/relationships/image" Target="../media/image18.gif"/><Relationship Id="rId6" Type="http://schemas.openxmlformats.org/officeDocument/2006/relationships/image" Target="../media/image3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
          <p:cNvSpPr txBox="1"/>
          <p:nvPr>
            <p:ph type="ctrTitle"/>
          </p:nvPr>
        </p:nvSpPr>
        <p:spPr>
          <a:xfrm>
            <a:off x="431700" y="1240925"/>
            <a:ext cx="8280600" cy="195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DELE CA2</a:t>
            </a:r>
            <a:endParaRPr/>
          </a:p>
          <a:p>
            <a:pPr indent="0" lvl="0" marL="0" rtl="0" algn="ctr">
              <a:lnSpc>
                <a:spcPct val="100000"/>
              </a:lnSpc>
              <a:spcBef>
                <a:spcPts val="0"/>
              </a:spcBef>
              <a:spcAft>
                <a:spcPts val="0"/>
              </a:spcAft>
              <a:buSzPts val="5200"/>
              <a:buNone/>
            </a:pPr>
            <a:r>
              <a:rPr lang="en"/>
              <a:t>Reinforcement Learning</a:t>
            </a:r>
            <a:endParaRPr/>
          </a:p>
        </p:txBody>
      </p:sp>
      <p:sp>
        <p:nvSpPr>
          <p:cNvPr id="743" name="Google Shape;743;p1"/>
          <p:cNvSpPr txBox="1"/>
          <p:nvPr>
            <p:ph idx="1" type="subTitle"/>
          </p:nvPr>
        </p:nvSpPr>
        <p:spPr>
          <a:xfrm>
            <a:off x="1798575" y="3928175"/>
            <a:ext cx="5461800" cy="4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SHI TINGXIAO (P2033444)</a:t>
            </a:r>
            <a:endParaRPr/>
          </a:p>
          <a:p>
            <a:pPr indent="0" lvl="0" marL="0" rtl="0" algn="ctr">
              <a:lnSpc>
                <a:spcPct val="100000"/>
              </a:lnSpc>
              <a:spcBef>
                <a:spcPts val="0"/>
              </a:spcBef>
              <a:spcAft>
                <a:spcPts val="0"/>
              </a:spcAft>
              <a:buSzPts val="2800"/>
              <a:buNone/>
            </a:pPr>
            <a:r>
              <a:rPr lang="en"/>
              <a:t>Tan Yu Hoe (P2026309)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11504e820ec_1_5"/>
          <p:cNvSpPr txBox="1"/>
          <p:nvPr>
            <p:ph type="title"/>
          </p:nvPr>
        </p:nvSpPr>
        <p:spPr>
          <a:xfrm>
            <a:off x="979825" y="2804462"/>
            <a:ext cx="2141400" cy="5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oboto Mono"/>
                <a:ea typeface="Roboto Mono"/>
                <a:cs typeface="Roboto Mono"/>
                <a:sym typeface="Roboto Mono"/>
              </a:rPr>
              <a:t>In contact with the moon</a:t>
            </a:r>
            <a:endParaRPr sz="1500">
              <a:latin typeface="Roboto Mono"/>
              <a:ea typeface="Roboto Mono"/>
              <a:cs typeface="Roboto Mono"/>
              <a:sym typeface="Roboto Mono"/>
            </a:endParaRPr>
          </a:p>
        </p:txBody>
      </p:sp>
      <p:sp>
        <p:nvSpPr>
          <p:cNvPr id="796" name="Google Shape;796;g11504e820ec_1_5"/>
          <p:cNvSpPr txBox="1"/>
          <p:nvPr>
            <p:ph idx="2" type="title"/>
          </p:nvPr>
        </p:nvSpPr>
        <p:spPr>
          <a:xfrm>
            <a:off x="979825" y="2161700"/>
            <a:ext cx="2141400" cy="2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Lander Crashes</a:t>
            </a:r>
            <a:endParaRPr/>
          </a:p>
        </p:txBody>
      </p:sp>
      <p:sp>
        <p:nvSpPr>
          <p:cNvPr id="797" name="Google Shape;797;g11504e820ec_1_5"/>
          <p:cNvSpPr txBox="1"/>
          <p:nvPr>
            <p:ph idx="3" type="title"/>
          </p:nvPr>
        </p:nvSpPr>
        <p:spPr>
          <a:xfrm>
            <a:off x="3501300" y="2804462"/>
            <a:ext cx="2141400" cy="5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Roboto Mono"/>
                <a:ea typeface="Roboto Mono"/>
                <a:cs typeface="Roboto Mono"/>
                <a:sym typeface="Roboto Mono"/>
              </a:rPr>
              <a:t>X coordinate &gt; 1</a:t>
            </a:r>
            <a:endParaRPr sz="1400">
              <a:latin typeface="Roboto Mono"/>
              <a:ea typeface="Roboto Mono"/>
              <a:cs typeface="Roboto Mono"/>
              <a:sym typeface="Roboto Mono"/>
            </a:endParaRPr>
          </a:p>
        </p:txBody>
      </p:sp>
      <p:sp>
        <p:nvSpPr>
          <p:cNvPr id="798" name="Google Shape;798;g11504e820ec_1_5"/>
          <p:cNvSpPr txBox="1"/>
          <p:nvPr>
            <p:ph idx="4" type="title"/>
          </p:nvPr>
        </p:nvSpPr>
        <p:spPr>
          <a:xfrm>
            <a:off x="3501300" y="2161700"/>
            <a:ext cx="2141400" cy="2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Lander gets </a:t>
            </a:r>
            <a:r>
              <a:rPr lang="en"/>
              <a:t>outside of the view port</a:t>
            </a:r>
            <a:endParaRPr/>
          </a:p>
        </p:txBody>
      </p:sp>
      <p:sp>
        <p:nvSpPr>
          <p:cNvPr id="799" name="Google Shape;799;g11504e820ec_1_5"/>
          <p:cNvSpPr txBox="1"/>
          <p:nvPr>
            <p:ph idx="5" type="title"/>
          </p:nvPr>
        </p:nvSpPr>
        <p:spPr>
          <a:xfrm>
            <a:off x="6022775" y="2804462"/>
            <a:ext cx="2141400" cy="588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400">
                <a:latin typeface="Roboto Mono"/>
                <a:ea typeface="Roboto Mono"/>
                <a:cs typeface="Roboto Mono"/>
                <a:sym typeface="Roboto Mono"/>
              </a:rPr>
              <a:t>Body doesn’t move and doesn’t </a:t>
            </a:r>
            <a:r>
              <a:rPr lang="en" sz="1400">
                <a:latin typeface="Roboto Mono"/>
                <a:ea typeface="Roboto Mono"/>
                <a:cs typeface="Roboto Mono"/>
                <a:sym typeface="Roboto Mono"/>
              </a:rPr>
              <a:t>collide</a:t>
            </a:r>
            <a:r>
              <a:rPr lang="en" sz="1400">
                <a:latin typeface="Roboto Mono"/>
                <a:ea typeface="Roboto Mono"/>
                <a:cs typeface="Roboto Mono"/>
                <a:sym typeface="Roboto Mono"/>
              </a:rPr>
              <a:t> wi</a:t>
            </a:r>
            <a:r>
              <a:rPr lang="en" sz="1400">
                <a:latin typeface="Roboto Mono"/>
                <a:ea typeface="Roboto Mono"/>
                <a:cs typeface="Roboto Mono"/>
                <a:sym typeface="Roboto Mono"/>
              </a:rPr>
              <a:t>th </a:t>
            </a:r>
            <a:r>
              <a:rPr lang="en" sz="1400">
                <a:latin typeface="Roboto Mono"/>
                <a:ea typeface="Roboto Mono"/>
                <a:cs typeface="Roboto Mono"/>
                <a:sym typeface="Roboto Mono"/>
              </a:rPr>
              <a:t>any other body</a:t>
            </a:r>
            <a:endParaRPr sz="1400">
              <a:latin typeface="Roboto Mono"/>
              <a:ea typeface="Roboto Mono"/>
              <a:cs typeface="Roboto Mono"/>
              <a:sym typeface="Roboto Mono"/>
            </a:endParaRPr>
          </a:p>
        </p:txBody>
      </p:sp>
      <p:sp>
        <p:nvSpPr>
          <p:cNvPr id="800" name="Google Shape;800;g11504e820ec_1_5"/>
          <p:cNvSpPr txBox="1"/>
          <p:nvPr>
            <p:ph idx="6" type="title"/>
          </p:nvPr>
        </p:nvSpPr>
        <p:spPr>
          <a:xfrm>
            <a:off x="6022775" y="2161700"/>
            <a:ext cx="2141400" cy="2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Lander is not awake</a:t>
            </a:r>
            <a:endParaRPr/>
          </a:p>
        </p:txBody>
      </p:sp>
      <p:sp>
        <p:nvSpPr>
          <p:cNvPr id="801" name="Google Shape;801;g11504e820ec_1_5"/>
          <p:cNvSpPr txBox="1"/>
          <p:nvPr>
            <p:ph idx="7"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Episode Termination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10e3257ee54_0_66"/>
          <p:cNvSpPr txBox="1"/>
          <p:nvPr>
            <p:ph type="title"/>
          </p:nvPr>
        </p:nvSpPr>
        <p:spPr>
          <a:xfrm>
            <a:off x="1795950" y="1567550"/>
            <a:ext cx="5552100" cy="19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accent2"/>
                </a:solidFill>
              </a:rPr>
              <a:t>Models we attempted</a:t>
            </a:r>
            <a:endParaRPr>
              <a:solidFill>
                <a:schemeClr val="accen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10e3257ee54_0_12"/>
          <p:cNvSpPr txBox="1"/>
          <p:nvPr>
            <p:ph idx="8"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that we have attempted</a:t>
            </a:r>
            <a:endParaRPr/>
          </a:p>
        </p:txBody>
      </p:sp>
      <p:sp>
        <p:nvSpPr>
          <p:cNvPr id="812" name="Google Shape;812;g10e3257ee54_0_12"/>
          <p:cNvSpPr txBox="1"/>
          <p:nvPr>
            <p:ph idx="3" type="ctrTitle"/>
          </p:nvPr>
        </p:nvSpPr>
        <p:spPr>
          <a:xfrm>
            <a:off x="4841075" y="1832950"/>
            <a:ext cx="1805100" cy="2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Dueling Deep Q-Network</a:t>
            </a:r>
            <a:endParaRPr/>
          </a:p>
        </p:txBody>
      </p:sp>
      <p:sp>
        <p:nvSpPr>
          <p:cNvPr id="813" name="Google Shape;813;g10e3257ee54_0_12"/>
          <p:cNvSpPr txBox="1"/>
          <p:nvPr>
            <p:ph idx="6" type="ctrTitle"/>
          </p:nvPr>
        </p:nvSpPr>
        <p:spPr>
          <a:xfrm>
            <a:off x="2594700" y="3768525"/>
            <a:ext cx="1805100" cy="2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Double Dueling Deep Q-Network</a:t>
            </a:r>
            <a:endParaRPr/>
          </a:p>
        </p:txBody>
      </p:sp>
      <p:sp>
        <p:nvSpPr>
          <p:cNvPr id="814" name="Google Shape;814;g10e3257ee54_0_12"/>
          <p:cNvSpPr txBox="1"/>
          <p:nvPr>
            <p:ph idx="7" type="ctrTitle"/>
          </p:nvPr>
        </p:nvSpPr>
        <p:spPr>
          <a:xfrm>
            <a:off x="4841100" y="3768525"/>
            <a:ext cx="1805100" cy="2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Actor </a:t>
            </a:r>
            <a:endParaRPr/>
          </a:p>
          <a:p>
            <a:pPr indent="0" lvl="0" marL="0" rtl="0" algn="ctr">
              <a:spcBef>
                <a:spcPts val="0"/>
              </a:spcBef>
              <a:spcAft>
                <a:spcPts val="0"/>
              </a:spcAft>
              <a:buNone/>
            </a:pPr>
            <a:r>
              <a:rPr lang="en"/>
              <a:t>To </a:t>
            </a:r>
            <a:endParaRPr/>
          </a:p>
          <a:p>
            <a:pPr indent="0" lvl="0" marL="0" rtl="0" algn="ctr">
              <a:spcBef>
                <a:spcPts val="0"/>
              </a:spcBef>
              <a:spcAft>
                <a:spcPts val="0"/>
              </a:spcAft>
              <a:buNone/>
            </a:pPr>
            <a:r>
              <a:rPr lang="en"/>
              <a:t>Critic</a:t>
            </a:r>
            <a:endParaRPr/>
          </a:p>
        </p:txBody>
      </p:sp>
      <p:sp>
        <p:nvSpPr>
          <p:cNvPr id="815" name="Google Shape;815;g10e3257ee54_0_12"/>
          <p:cNvSpPr txBox="1"/>
          <p:nvPr>
            <p:ph type="ctrTitle"/>
          </p:nvPr>
        </p:nvSpPr>
        <p:spPr>
          <a:xfrm>
            <a:off x="2594775" y="1846475"/>
            <a:ext cx="1805100" cy="2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Deep Q-Network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10e3257ee54_0_25"/>
          <p:cNvSpPr txBox="1"/>
          <p:nvPr>
            <p:ph type="title"/>
          </p:nvPr>
        </p:nvSpPr>
        <p:spPr>
          <a:xfrm>
            <a:off x="4792600" y="2914875"/>
            <a:ext cx="3638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Deep Q Learning</a:t>
            </a:r>
            <a:endParaRPr/>
          </a:p>
        </p:txBody>
      </p:sp>
      <p:sp>
        <p:nvSpPr>
          <p:cNvPr id="821" name="Google Shape;821;g10e3257ee54_0_25"/>
          <p:cNvSpPr txBox="1"/>
          <p:nvPr>
            <p:ph idx="2" type="title"/>
          </p:nvPr>
        </p:nvSpPr>
        <p:spPr>
          <a:xfrm>
            <a:off x="520888" y="3175088"/>
            <a:ext cx="1610400" cy="12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22" name="Google Shape;822;g10e3257ee54_0_25"/>
          <p:cNvSpPr txBox="1"/>
          <p:nvPr>
            <p:ph idx="1" type="subTitle"/>
          </p:nvPr>
        </p:nvSpPr>
        <p:spPr>
          <a:xfrm>
            <a:off x="4792600" y="3886475"/>
            <a:ext cx="3638400" cy="7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Based Model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10e3257ee54_0_36"/>
          <p:cNvSpPr txBox="1"/>
          <p:nvPr>
            <p:ph idx="1" type="body"/>
          </p:nvPr>
        </p:nvSpPr>
        <p:spPr>
          <a:xfrm>
            <a:off x="692400" y="1196125"/>
            <a:ext cx="7759200" cy="35946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Arial"/>
              <a:buChar char="●"/>
            </a:pPr>
            <a:r>
              <a:rPr lang="en" sz="2000">
                <a:latin typeface="Arial"/>
                <a:ea typeface="Arial"/>
                <a:cs typeface="Arial"/>
                <a:sym typeface="Arial"/>
              </a:rPr>
              <a:t>Deep Q Learning is an extended version of Q Learning</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 sz="2000">
                <a:latin typeface="Arial"/>
                <a:ea typeface="Arial"/>
                <a:cs typeface="Arial"/>
                <a:sym typeface="Arial"/>
              </a:rPr>
              <a:t>Instead of approximating Q value using a function</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 sz="2000">
                <a:latin typeface="Arial"/>
                <a:ea typeface="Arial"/>
                <a:cs typeface="Arial"/>
                <a:sym typeface="Arial"/>
              </a:rPr>
              <a:t>Deep Q Learning uses a neural network to approximate Q</a:t>
            </a:r>
            <a:r>
              <a:rPr lang="en" sz="2000">
                <a:latin typeface="Arial"/>
                <a:ea typeface="Arial"/>
                <a:cs typeface="Arial"/>
                <a:sym typeface="Arial"/>
              </a:rPr>
              <a:t> </a:t>
            </a:r>
            <a:endParaRPr sz="2000">
              <a:latin typeface="Arial"/>
              <a:ea typeface="Arial"/>
              <a:cs typeface="Arial"/>
              <a:sym typeface="Arial"/>
            </a:endParaRPr>
          </a:p>
        </p:txBody>
      </p:sp>
      <p:sp>
        <p:nvSpPr>
          <p:cNvPr id="828" name="Google Shape;828;g10e3257ee54_0_36"/>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Deep Q Learning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10e3257ee54_2_0"/>
          <p:cNvSpPr txBox="1"/>
          <p:nvPr>
            <p:ph type="title"/>
          </p:nvPr>
        </p:nvSpPr>
        <p:spPr>
          <a:xfrm>
            <a:off x="713225" y="1301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Experience Replay and Replay Buffer</a:t>
            </a:r>
            <a:endParaRPr/>
          </a:p>
        </p:txBody>
      </p:sp>
      <p:sp>
        <p:nvSpPr>
          <p:cNvPr id="834" name="Google Shape;834;g10e3257ee54_2_0"/>
          <p:cNvSpPr txBox="1"/>
          <p:nvPr>
            <p:ph idx="1" type="body"/>
          </p:nvPr>
        </p:nvSpPr>
        <p:spPr>
          <a:xfrm>
            <a:off x="707500" y="1237675"/>
            <a:ext cx="3712200" cy="33711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Store past experiences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Uses a random subset of these experiences to update the Deep Q-Network</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p:txBody>
      </p:sp>
      <p:sp>
        <p:nvSpPr>
          <p:cNvPr id="835" name="Google Shape;835;g10e3257ee54_2_0"/>
          <p:cNvSpPr txBox="1"/>
          <p:nvPr>
            <p:ph idx="2" type="body"/>
          </p:nvPr>
        </p:nvSpPr>
        <p:spPr>
          <a:xfrm>
            <a:off x="4710975" y="1237675"/>
            <a:ext cx="3712200" cy="3371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Arial"/>
              <a:buChar char="-"/>
            </a:pPr>
            <a:r>
              <a:rPr lang="en">
                <a:latin typeface="Arial"/>
                <a:ea typeface="Arial"/>
                <a:cs typeface="Arial"/>
                <a:sym typeface="Arial"/>
              </a:rPr>
              <a:t>Contains a collection of experience as a Tuple</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(State, Action, Reward, New State)</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A buffer is added to the end so that it pushes the oldest experience out</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11504e820ec_1_50"/>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 Network</a:t>
            </a:r>
            <a:endParaRPr/>
          </a:p>
        </p:txBody>
      </p:sp>
      <p:sp>
        <p:nvSpPr>
          <p:cNvPr id="841" name="Google Shape;841;g11504e820ec_1_50"/>
          <p:cNvSpPr txBox="1"/>
          <p:nvPr>
            <p:ph idx="1" type="body"/>
          </p:nvPr>
        </p:nvSpPr>
        <p:spPr>
          <a:xfrm>
            <a:off x="715100" y="943300"/>
            <a:ext cx="7759200" cy="366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 sz="1600">
                <a:latin typeface="Arial"/>
                <a:ea typeface="Arial"/>
                <a:cs typeface="Arial"/>
                <a:sym typeface="Arial"/>
              </a:rPr>
              <a:t>When neural networks parameters are updated to Q(s, a)</a:t>
            </a:r>
            <a:endParaRPr sz="1600">
              <a:latin typeface="Arial"/>
              <a:ea typeface="Arial"/>
              <a:cs typeface="Arial"/>
              <a:sym typeface="Arial"/>
            </a:endParaRPr>
          </a:p>
          <a:p>
            <a:pPr indent="-342900" lvl="0" marL="457200" rtl="0" algn="l">
              <a:spcBef>
                <a:spcPts val="0"/>
              </a:spcBef>
              <a:spcAft>
                <a:spcPts val="0"/>
              </a:spcAft>
              <a:buSzPts val="1800"/>
              <a:buFont typeface="Arial"/>
              <a:buChar char="-"/>
            </a:pPr>
            <a:r>
              <a:rPr lang="en" sz="1600">
                <a:latin typeface="Arial"/>
                <a:ea typeface="Arial"/>
                <a:cs typeface="Arial"/>
                <a:sym typeface="Arial"/>
              </a:rPr>
              <a:t>Q(s’, a’) and other nearby states are also affected.</a:t>
            </a:r>
            <a:endParaRPr sz="1600">
              <a:latin typeface="Arial"/>
              <a:ea typeface="Arial"/>
              <a:cs typeface="Arial"/>
              <a:sym typeface="Arial"/>
            </a:endParaRPr>
          </a:p>
          <a:p>
            <a:pPr indent="-342900" lvl="0" marL="457200" rtl="0" algn="l">
              <a:spcBef>
                <a:spcPts val="0"/>
              </a:spcBef>
              <a:spcAft>
                <a:spcPts val="0"/>
              </a:spcAft>
              <a:buSzPts val="1800"/>
              <a:buFont typeface="Arial"/>
              <a:buChar char="-"/>
            </a:pPr>
            <a:r>
              <a:rPr lang="en" sz="1600">
                <a:latin typeface="Arial"/>
                <a:ea typeface="Arial"/>
                <a:cs typeface="Arial"/>
                <a:sym typeface="Arial"/>
              </a:rPr>
              <a:t>Makes training unstable</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342900" lvl="0" marL="457200" rtl="0" algn="l">
              <a:spcBef>
                <a:spcPts val="0"/>
              </a:spcBef>
              <a:spcAft>
                <a:spcPts val="0"/>
              </a:spcAft>
              <a:buSzPts val="1800"/>
              <a:buFont typeface="Arial"/>
              <a:buChar char="-"/>
            </a:pPr>
            <a:r>
              <a:rPr lang="en" sz="1600">
                <a:latin typeface="Arial"/>
                <a:ea typeface="Arial"/>
                <a:cs typeface="Arial"/>
                <a:sym typeface="Arial"/>
              </a:rPr>
              <a:t>Target Network makes a copy of the Deep Q-Net to serve as stable target every N number of steps.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The Target Network is used to create Q(s’, a’)</a:t>
            </a:r>
            <a:endParaRPr sz="16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11504e820ec_1_43"/>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Deep Q Network Architecture</a:t>
            </a:r>
            <a:endParaRPr/>
          </a:p>
        </p:txBody>
      </p:sp>
      <p:sp>
        <p:nvSpPr>
          <p:cNvPr id="847" name="Google Shape;847;g11504e820ec_1_43"/>
          <p:cNvSpPr txBox="1"/>
          <p:nvPr>
            <p:ph idx="1" type="body"/>
          </p:nvPr>
        </p:nvSpPr>
        <p:spPr>
          <a:xfrm>
            <a:off x="715100" y="943300"/>
            <a:ext cx="7759200" cy="17505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Input layer taking in 8 states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Two FC Hidden Layers with 256 nodes </a:t>
            </a:r>
            <a:r>
              <a:rPr lang="en" sz="1600">
                <a:latin typeface="Arial"/>
                <a:ea typeface="Arial"/>
                <a:cs typeface="Arial"/>
                <a:sym typeface="Arial"/>
              </a:rPr>
              <a:t>with</a:t>
            </a:r>
            <a:r>
              <a:rPr lang="en" sz="1600">
                <a:latin typeface="Arial"/>
                <a:ea typeface="Arial"/>
                <a:cs typeface="Arial"/>
                <a:sym typeface="Arial"/>
              </a:rPr>
              <a:t> ReLU Activation</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FC Output </a:t>
            </a:r>
            <a:r>
              <a:rPr lang="en" sz="1600">
                <a:latin typeface="Arial"/>
                <a:ea typeface="Arial"/>
                <a:cs typeface="Arial"/>
                <a:sym typeface="Arial"/>
              </a:rPr>
              <a:t>Layer</a:t>
            </a:r>
            <a:r>
              <a:rPr lang="en" sz="1600">
                <a:latin typeface="Arial"/>
                <a:ea typeface="Arial"/>
                <a:cs typeface="Arial"/>
                <a:sym typeface="Arial"/>
              </a:rPr>
              <a:t> with 4 nodes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Compiled with Adam Optimizer and MSE Loss</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p:txBody>
      </p:sp>
      <p:pic>
        <p:nvPicPr>
          <p:cNvPr id="848" name="Google Shape;848;g11504e820ec_1_43"/>
          <p:cNvPicPr preferRelativeResize="0"/>
          <p:nvPr/>
        </p:nvPicPr>
        <p:blipFill>
          <a:blip r:embed="rId3">
            <a:alphaModFix/>
          </a:blip>
          <a:stretch>
            <a:fillRect/>
          </a:stretch>
        </p:blipFill>
        <p:spPr>
          <a:xfrm>
            <a:off x="1952752" y="2693800"/>
            <a:ext cx="5238496" cy="214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g11504e820ec_2_32"/>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DQN Policy</a:t>
            </a:r>
            <a:endParaRPr/>
          </a:p>
        </p:txBody>
      </p:sp>
      <p:sp>
        <p:nvSpPr>
          <p:cNvPr id="854" name="Google Shape;854;g11504e820ec_2_32"/>
          <p:cNvSpPr txBox="1"/>
          <p:nvPr>
            <p:ph idx="1" type="body"/>
          </p:nvPr>
        </p:nvSpPr>
        <p:spPr>
          <a:xfrm>
            <a:off x="715100" y="943300"/>
            <a:ext cx="7759200" cy="17505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Takes the highest Q-value of the current state and chooses the action with the high Q-value. (using `.argmax()` operation)</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Explores the </a:t>
            </a:r>
            <a:r>
              <a:rPr lang="en" sz="1600">
                <a:latin typeface="Arial"/>
                <a:ea typeface="Arial"/>
                <a:cs typeface="Arial"/>
                <a:sym typeface="Arial"/>
              </a:rPr>
              <a:t>environment</a:t>
            </a:r>
            <a:r>
              <a:rPr lang="en" sz="1600">
                <a:latin typeface="Arial"/>
                <a:ea typeface="Arial"/>
                <a:cs typeface="Arial"/>
                <a:sym typeface="Arial"/>
              </a:rPr>
              <a:t> by randomly choosing actions for the first few episodes.</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p:txBody>
      </p:sp>
      <p:pic>
        <p:nvPicPr>
          <p:cNvPr id="855" name="Google Shape;855;g11504e820ec_2_32"/>
          <p:cNvPicPr preferRelativeResize="0"/>
          <p:nvPr/>
        </p:nvPicPr>
        <p:blipFill>
          <a:blip r:embed="rId3">
            <a:alphaModFix/>
          </a:blip>
          <a:stretch>
            <a:fillRect/>
          </a:stretch>
        </p:blipFill>
        <p:spPr>
          <a:xfrm>
            <a:off x="928688" y="2846200"/>
            <a:ext cx="7286625" cy="790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11504e820ec_2_43"/>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Function</a:t>
            </a:r>
            <a:endParaRPr/>
          </a:p>
        </p:txBody>
      </p:sp>
      <p:sp>
        <p:nvSpPr>
          <p:cNvPr id="861" name="Google Shape;861;g11504e820ec_2_43"/>
          <p:cNvSpPr txBox="1"/>
          <p:nvPr>
            <p:ph idx="1" type="body"/>
          </p:nvPr>
        </p:nvSpPr>
        <p:spPr>
          <a:xfrm>
            <a:off x="715100" y="943300"/>
            <a:ext cx="7759200" cy="235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Arial"/>
                <a:ea typeface="Arial"/>
                <a:cs typeface="Arial"/>
                <a:sym typeface="Arial"/>
              </a:rPr>
              <a:t>	</a:t>
            </a:r>
            <a:r>
              <a:rPr b="1" lang="en" sz="1600" u="sng">
                <a:latin typeface="Arial"/>
                <a:ea typeface="Arial"/>
                <a:cs typeface="Arial"/>
                <a:sym typeface="Arial"/>
              </a:rPr>
              <a:t>For every State</a:t>
            </a:r>
            <a:endParaRPr b="1" sz="1600" u="sng">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Copy </a:t>
            </a:r>
            <a:r>
              <a:rPr lang="en" sz="1600">
                <a:latin typeface="Arial"/>
                <a:ea typeface="Arial"/>
                <a:cs typeface="Arial"/>
                <a:sym typeface="Arial"/>
              </a:rPr>
              <a:t>QNet</a:t>
            </a:r>
            <a:r>
              <a:rPr lang="en" sz="1600">
                <a:latin typeface="Arial"/>
                <a:ea typeface="Arial"/>
                <a:cs typeface="Arial"/>
                <a:sym typeface="Arial"/>
              </a:rPr>
              <a:t> over to Target QNet (Every 120 steps)</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Sample a batch of experience</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Get Q value for the current state</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Calculate Target Q Value using reward, discount factor, and the max Q value</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Network performs backpropagation using state and target Q value.</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p:txBody>
      </p:sp>
      <p:pic>
        <p:nvPicPr>
          <p:cNvPr id="862" name="Google Shape;862;g11504e820ec_2_43"/>
          <p:cNvPicPr preferRelativeResize="0"/>
          <p:nvPr/>
        </p:nvPicPr>
        <p:blipFill>
          <a:blip r:embed="rId3">
            <a:alphaModFix/>
          </a:blip>
          <a:stretch>
            <a:fillRect/>
          </a:stretch>
        </p:blipFill>
        <p:spPr>
          <a:xfrm>
            <a:off x="215439" y="3001875"/>
            <a:ext cx="8758525" cy="1606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22"/>
          <p:cNvSpPr txBox="1"/>
          <p:nvPr>
            <p:ph type="title"/>
          </p:nvPr>
        </p:nvSpPr>
        <p:spPr>
          <a:xfrm>
            <a:off x="1795950" y="1567550"/>
            <a:ext cx="5552100" cy="19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accent2"/>
                </a:solidFill>
              </a:rPr>
              <a:t>Exploratory Data Analysis</a:t>
            </a:r>
            <a:endParaRPr>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g10e3257ee54_0_41"/>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DQN Train 500 Episodes</a:t>
            </a:r>
            <a:endParaRPr/>
          </a:p>
        </p:txBody>
      </p:sp>
      <p:pic>
        <p:nvPicPr>
          <p:cNvPr id="868" name="Google Shape;868;g10e3257ee54_0_41"/>
          <p:cNvPicPr preferRelativeResize="0"/>
          <p:nvPr/>
        </p:nvPicPr>
        <p:blipFill>
          <a:blip r:embed="rId3">
            <a:alphaModFix/>
          </a:blip>
          <a:stretch>
            <a:fillRect/>
          </a:stretch>
        </p:blipFill>
        <p:spPr>
          <a:xfrm>
            <a:off x="1010488" y="984400"/>
            <a:ext cx="7123023" cy="4006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11504e820ec_1_61"/>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DQN Test 100 episodes</a:t>
            </a:r>
            <a:endParaRPr/>
          </a:p>
        </p:txBody>
      </p:sp>
      <p:pic>
        <p:nvPicPr>
          <p:cNvPr id="874" name="Google Shape;874;g11504e820ec_1_61"/>
          <p:cNvPicPr preferRelativeResize="0"/>
          <p:nvPr/>
        </p:nvPicPr>
        <p:blipFill>
          <a:blip r:embed="rId3">
            <a:alphaModFix/>
          </a:blip>
          <a:stretch>
            <a:fillRect/>
          </a:stretch>
        </p:blipFill>
        <p:spPr>
          <a:xfrm>
            <a:off x="1010488" y="984400"/>
            <a:ext cx="7123023" cy="4006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g10e3257ee54_0_56"/>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DQN Video Showcase</a:t>
            </a:r>
            <a:endParaRPr/>
          </a:p>
        </p:txBody>
      </p:sp>
      <p:pic>
        <p:nvPicPr>
          <p:cNvPr id="880" name="Google Shape;880;g10e3257ee54_0_56"/>
          <p:cNvPicPr preferRelativeResize="0"/>
          <p:nvPr/>
        </p:nvPicPr>
        <p:blipFill>
          <a:blip r:embed="rId3">
            <a:alphaModFix/>
          </a:blip>
          <a:stretch>
            <a:fillRect/>
          </a:stretch>
        </p:blipFill>
        <p:spPr>
          <a:xfrm>
            <a:off x="152400" y="984400"/>
            <a:ext cx="5715000" cy="3810000"/>
          </a:xfrm>
          <a:prstGeom prst="rect">
            <a:avLst/>
          </a:prstGeom>
          <a:noFill/>
          <a:ln>
            <a:noFill/>
          </a:ln>
        </p:spPr>
      </p:pic>
      <p:pic>
        <p:nvPicPr>
          <p:cNvPr id="881" name="Google Shape;881;g10e3257ee54_0_56"/>
          <p:cNvPicPr preferRelativeResize="0"/>
          <p:nvPr/>
        </p:nvPicPr>
        <p:blipFill>
          <a:blip r:embed="rId4">
            <a:alphaModFix/>
          </a:blip>
          <a:stretch>
            <a:fillRect/>
          </a:stretch>
        </p:blipFill>
        <p:spPr>
          <a:xfrm>
            <a:off x="6019800" y="984400"/>
            <a:ext cx="2971800" cy="1981200"/>
          </a:xfrm>
          <a:prstGeom prst="rect">
            <a:avLst/>
          </a:prstGeom>
          <a:noFill/>
          <a:ln>
            <a:noFill/>
          </a:ln>
        </p:spPr>
      </p:pic>
      <p:pic>
        <p:nvPicPr>
          <p:cNvPr id="882" name="Google Shape;882;g10e3257ee54_0_56"/>
          <p:cNvPicPr preferRelativeResize="0"/>
          <p:nvPr/>
        </p:nvPicPr>
        <p:blipFill>
          <a:blip r:embed="rId5">
            <a:alphaModFix/>
          </a:blip>
          <a:stretch>
            <a:fillRect/>
          </a:stretch>
        </p:blipFill>
        <p:spPr>
          <a:xfrm>
            <a:off x="6019800" y="3118000"/>
            <a:ext cx="2809650" cy="1873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11504e820ec_1_34"/>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DQN </a:t>
            </a:r>
            <a:r>
              <a:rPr lang="en"/>
              <a:t>Video Showcase</a:t>
            </a:r>
            <a:endParaRPr/>
          </a:p>
        </p:txBody>
      </p:sp>
      <p:pic>
        <p:nvPicPr>
          <p:cNvPr id="888" name="Google Shape;888;g11504e820ec_1_34"/>
          <p:cNvPicPr preferRelativeResize="0"/>
          <p:nvPr/>
        </p:nvPicPr>
        <p:blipFill>
          <a:blip r:embed="rId3">
            <a:alphaModFix/>
          </a:blip>
          <a:stretch>
            <a:fillRect/>
          </a:stretch>
        </p:blipFill>
        <p:spPr>
          <a:xfrm>
            <a:off x="152400" y="984400"/>
            <a:ext cx="5715000" cy="3810000"/>
          </a:xfrm>
          <a:prstGeom prst="rect">
            <a:avLst/>
          </a:prstGeom>
          <a:noFill/>
          <a:ln>
            <a:noFill/>
          </a:ln>
        </p:spPr>
      </p:pic>
      <p:pic>
        <p:nvPicPr>
          <p:cNvPr id="889" name="Google Shape;889;g11504e820ec_1_34"/>
          <p:cNvPicPr preferRelativeResize="0"/>
          <p:nvPr/>
        </p:nvPicPr>
        <p:blipFill>
          <a:blip r:embed="rId4">
            <a:alphaModFix/>
          </a:blip>
          <a:stretch>
            <a:fillRect/>
          </a:stretch>
        </p:blipFill>
        <p:spPr>
          <a:xfrm>
            <a:off x="6019800" y="984400"/>
            <a:ext cx="2971800" cy="1981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g11504e820ec_0_45"/>
          <p:cNvSpPr txBox="1"/>
          <p:nvPr>
            <p:ph type="title"/>
          </p:nvPr>
        </p:nvSpPr>
        <p:spPr>
          <a:xfrm>
            <a:off x="692400" y="810675"/>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The </a:t>
            </a:r>
            <a:r>
              <a:rPr lang="en" sz="3400"/>
              <a:t>problem</a:t>
            </a:r>
            <a:r>
              <a:rPr lang="en" sz="3400"/>
              <a:t> of Single DQN</a:t>
            </a:r>
            <a:endParaRPr sz="3400"/>
          </a:p>
        </p:txBody>
      </p:sp>
      <p:sp>
        <p:nvSpPr>
          <p:cNvPr id="895" name="Google Shape;895;g11504e820ec_0_45"/>
          <p:cNvSpPr txBox="1"/>
          <p:nvPr>
            <p:ph idx="1" type="body"/>
          </p:nvPr>
        </p:nvSpPr>
        <p:spPr>
          <a:xfrm>
            <a:off x="692400" y="1283913"/>
            <a:ext cx="7759200" cy="297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Temporal Difference learning makes DQN overestimate </a:t>
            </a:r>
            <a:r>
              <a:rPr lang="en">
                <a:latin typeface="Arial"/>
                <a:ea typeface="Arial"/>
                <a:cs typeface="Arial"/>
                <a:sym typeface="Arial"/>
              </a:rPr>
              <a:t>action-values.</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330200" lvl="0" marL="457200" rtl="0" algn="l">
              <a:spcBef>
                <a:spcPts val="0"/>
              </a:spcBef>
              <a:spcAft>
                <a:spcPts val="0"/>
              </a:spcAft>
              <a:buSzPts val="1600"/>
              <a:buFont typeface="Arial"/>
              <a:buAutoNum type="arabicParenR"/>
            </a:pPr>
            <a:r>
              <a:rPr lang="en">
                <a:latin typeface="Arial"/>
                <a:ea typeface="Arial"/>
                <a:cs typeface="Arial"/>
                <a:sym typeface="Arial"/>
              </a:rPr>
              <a:t>TD target utilised maximization, TD target is bigger than the real action-value</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330200" lvl="0" marL="457200" rtl="0" algn="l">
              <a:spcBef>
                <a:spcPts val="0"/>
              </a:spcBef>
              <a:spcAft>
                <a:spcPts val="0"/>
              </a:spcAft>
              <a:buSzPts val="1600"/>
              <a:buFont typeface="Arial"/>
              <a:buAutoNum type="arabicParenR"/>
            </a:pPr>
            <a:r>
              <a:rPr lang="en">
                <a:latin typeface="Arial"/>
                <a:ea typeface="Arial"/>
                <a:cs typeface="Arial"/>
                <a:sym typeface="Arial"/>
              </a:rPr>
              <a:t>Since TD target is overestimated, bootstrapping propagates the overestimation</a:t>
            </a:r>
            <a:endParaRPr>
              <a:latin typeface="Arial"/>
              <a:ea typeface="Arial"/>
              <a:cs typeface="Arial"/>
              <a:sym typeface="Arial"/>
            </a:endParaRPr>
          </a:p>
          <a:p>
            <a:pPr indent="-330200" lvl="0" marL="457200" rtl="0" algn="l">
              <a:spcBef>
                <a:spcPts val="0"/>
              </a:spcBef>
              <a:spcAft>
                <a:spcPts val="0"/>
              </a:spcAft>
              <a:buSzPts val="1600"/>
              <a:buFont typeface="Arial"/>
              <a:buAutoNum type="arabicParenR"/>
            </a:pPr>
            <a:r>
              <a:rPr lang="en">
                <a:latin typeface="Arial"/>
                <a:ea typeface="Arial"/>
                <a:cs typeface="Arial"/>
                <a:sym typeface="Arial"/>
              </a:rPr>
              <a:t>Since each overestimation is bootstrapped, once DQN overestimates, it will be a vicious circle of overestimation.</a:t>
            </a:r>
            <a:endParaRPr>
              <a:latin typeface="Arial"/>
              <a:ea typeface="Arial"/>
              <a:cs typeface="Arial"/>
              <a:sym typeface="Arial"/>
            </a:endParaRPr>
          </a:p>
        </p:txBody>
      </p:sp>
      <p:pic>
        <p:nvPicPr>
          <p:cNvPr id="896" name="Google Shape;896;g11504e820ec_0_45"/>
          <p:cNvPicPr preferRelativeResize="0"/>
          <p:nvPr/>
        </p:nvPicPr>
        <p:blipFill>
          <a:blip r:embed="rId3">
            <a:alphaModFix/>
          </a:blip>
          <a:stretch>
            <a:fillRect/>
          </a:stretch>
        </p:blipFill>
        <p:spPr>
          <a:xfrm>
            <a:off x="1845150" y="2330500"/>
            <a:ext cx="4876800" cy="885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10e3257ee54_0_1"/>
          <p:cNvSpPr txBox="1"/>
          <p:nvPr>
            <p:ph type="title"/>
          </p:nvPr>
        </p:nvSpPr>
        <p:spPr>
          <a:xfrm>
            <a:off x="4792600" y="2914875"/>
            <a:ext cx="3638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Dueling Deep Q-Network</a:t>
            </a:r>
            <a:endParaRPr/>
          </a:p>
        </p:txBody>
      </p:sp>
      <p:sp>
        <p:nvSpPr>
          <p:cNvPr id="902" name="Google Shape;902;g10e3257ee54_0_1"/>
          <p:cNvSpPr txBox="1"/>
          <p:nvPr>
            <p:ph idx="1" type="subTitle"/>
          </p:nvPr>
        </p:nvSpPr>
        <p:spPr>
          <a:xfrm>
            <a:off x="4792600" y="3886475"/>
            <a:ext cx="3638400" cy="7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Value Based Model</a:t>
            </a:r>
            <a:endParaRPr>
              <a:latin typeface="Arial"/>
              <a:ea typeface="Arial"/>
              <a:cs typeface="Arial"/>
              <a:sym typeface="Arial"/>
            </a:endParaRPr>
          </a:p>
        </p:txBody>
      </p:sp>
      <p:sp>
        <p:nvSpPr>
          <p:cNvPr id="903" name="Google Shape;903;g10e3257ee54_0_1"/>
          <p:cNvSpPr txBox="1"/>
          <p:nvPr>
            <p:ph idx="2" type="title"/>
          </p:nvPr>
        </p:nvSpPr>
        <p:spPr>
          <a:xfrm>
            <a:off x="520888" y="3175088"/>
            <a:ext cx="1610400" cy="12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115011e9d75_0_8"/>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t>
            </a:r>
            <a:r>
              <a:rPr lang="en"/>
              <a:t>is Dueling Deep Q-Network</a:t>
            </a:r>
            <a:endParaRPr/>
          </a:p>
        </p:txBody>
      </p:sp>
      <p:sp>
        <p:nvSpPr>
          <p:cNvPr id="909" name="Google Shape;909;g115011e9d75_0_8"/>
          <p:cNvSpPr txBox="1"/>
          <p:nvPr>
            <p:ph idx="1" type="body"/>
          </p:nvPr>
        </p:nvSpPr>
        <p:spPr>
          <a:xfrm>
            <a:off x="692400" y="1196125"/>
            <a:ext cx="7759200" cy="35946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Arial"/>
              <a:buChar char="●"/>
            </a:pPr>
            <a:r>
              <a:rPr lang="en" sz="2000">
                <a:latin typeface="Arial"/>
                <a:ea typeface="Arial"/>
                <a:cs typeface="Arial"/>
                <a:sym typeface="Arial"/>
              </a:rPr>
              <a:t>The model is represented by the equation below,</a:t>
            </a:r>
            <a:endParaRPr sz="2000">
              <a:latin typeface="Arial"/>
              <a:ea typeface="Arial"/>
              <a:cs typeface="Arial"/>
              <a:sym typeface="Arial"/>
            </a:endParaRPr>
          </a:p>
          <a:p>
            <a:pPr indent="0" lvl="0" marL="0" rtl="0" algn="ctr">
              <a:lnSpc>
                <a:spcPct val="115000"/>
              </a:lnSpc>
              <a:spcBef>
                <a:spcPts val="0"/>
              </a:spcBef>
              <a:spcAft>
                <a:spcPts val="0"/>
              </a:spcAft>
              <a:buNone/>
            </a:pPr>
            <a:r>
              <a:rPr i="1" lang="en" sz="2000">
                <a:latin typeface="Arial"/>
                <a:ea typeface="Arial"/>
                <a:cs typeface="Arial"/>
                <a:sym typeface="Arial"/>
              </a:rPr>
              <a:t>Q = V + A - mean of all A</a:t>
            </a:r>
            <a:endParaRPr i="1"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 sz="2000">
                <a:latin typeface="Arial"/>
                <a:ea typeface="Arial"/>
                <a:cs typeface="Arial"/>
                <a:sym typeface="Arial"/>
              </a:rPr>
              <a:t>The model consists of two estimators</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lang="en" sz="2000">
                <a:latin typeface="Arial"/>
                <a:ea typeface="Arial"/>
                <a:cs typeface="Arial"/>
                <a:sym typeface="Arial"/>
              </a:rPr>
              <a:t>State value function </a:t>
            </a:r>
            <a:r>
              <a:rPr i="1" lang="en" sz="2000">
                <a:latin typeface="Arial"/>
                <a:ea typeface="Arial"/>
                <a:cs typeface="Arial"/>
                <a:sym typeface="Arial"/>
              </a:rPr>
              <a:t>V</a:t>
            </a:r>
            <a:endParaRPr i="1"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lang="en" sz="2000">
                <a:latin typeface="Arial"/>
                <a:ea typeface="Arial"/>
                <a:cs typeface="Arial"/>
                <a:sym typeface="Arial"/>
              </a:rPr>
              <a:t>State dependent action advantage function </a:t>
            </a:r>
            <a:r>
              <a:rPr i="1" lang="en" sz="2000">
                <a:latin typeface="Arial"/>
                <a:ea typeface="Arial"/>
                <a:cs typeface="Arial"/>
                <a:sym typeface="Arial"/>
              </a:rPr>
              <a:t>A</a:t>
            </a:r>
            <a:endParaRPr i="1"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 sz="2000">
                <a:latin typeface="Arial"/>
                <a:ea typeface="Arial"/>
                <a:cs typeface="Arial"/>
                <a:sym typeface="Arial"/>
              </a:rPr>
              <a:t>These two estimators are combined to generate the action-value function</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 sz="2000">
                <a:latin typeface="Arial"/>
                <a:ea typeface="Arial"/>
                <a:cs typeface="Arial"/>
                <a:sym typeface="Arial"/>
              </a:rPr>
              <a:t>The benefit is that the state-value function is quicker and easier to learn → Faster Convergence</a:t>
            </a:r>
            <a:endParaRPr sz="20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115011e9d75_2_26"/>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Dueling Deep Q-Network</a:t>
            </a:r>
            <a:endParaRPr/>
          </a:p>
        </p:txBody>
      </p:sp>
      <p:pic>
        <p:nvPicPr>
          <p:cNvPr id="915" name="Google Shape;915;g115011e9d75_2_26"/>
          <p:cNvPicPr preferRelativeResize="0"/>
          <p:nvPr/>
        </p:nvPicPr>
        <p:blipFill>
          <a:blip r:embed="rId3">
            <a:alphaModFix/>
          </a:blip>
          <a:stretch>
            <a:fillRect/>
          </a:stretch>
        </p:blipFill>
        <p:spPr>
          <a:xfrm>
            <a:off x="713600" y="984400"/>
            <a:ext cx="7716800" cy="3865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g11504e820ec_2_22"/>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DDQN </a:t>
            </a:r>
            <a:r>
              <a:rPr lang="en"/>
              <a:t>Train 1000 Episodes</a:t>
            </a:r>
            <a:endParaRPr/>
          </a:p>
        </p:txBody>
      </p:sp>
      <p:pic>
        <p:nvPicPr>
          <p:cNvPr id="921" name="Google Shape;921;g11504e820ec_2_22"/>
          <p:cNvPicPr preferRelativeResize="0"/>
          <p:nvPr/>
        </p:nvPicPr>
        <p:blipFill>
          <a:blip r:embed="rId3">
            <a:alphaModFix/>
          </a:blip>
          <a:stretch>
            <a:fillRect/>
          </a:stretch>
        </p:blipFill>
        <p:spPr>
          <a:xfrm>
            <a:off x="1010488" y="984400"/>
            <a:ext cx="7123023" cy="4006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11504e820ec_2_27"/>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DDQN </a:t>
            </a:r>
            <a:r>
              <a:rPr lang="en"/>
              <a:t>Test 100 episodes</a:t>
            </a:r>
            <a:endParaRPr/>
          </a:p>
        </p:txBody>
      </p:sp>
      <p:pic>
        <p:nvPicPr>
          <p:cNvPr id="927" name="Google Shape;927;g11504e820ec_2_27"/>
          <p:cNvPicPr preferRelativeResize="0"/>
          <p:nvPr/>
        </p:nvPicPr>
        <p:blipFill>
          <a:blip r:embed="rId3">
            <a:alphaModFix/>
          </a:blip>
          <a:stretch>
            <a:fillRect/>
          </a:stretch>
        </p:blipFill>
        <p:spPr>
          <a:xfrm>
            <a:off x="1010488" y="984400"/>
            <a:ext cx="7123023" cy="4006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10e3257ee54_0_61"/>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Observation Space</a:t>
            </a:r>
            <a:endParaRPr/>
          </a:p>
        </p:txBody>
      </p:sp>
      <p:graphicFrame>
        <p:nvGraphicFramePr>
          <p:cNvPr id="754" name="Google Shape;754;g10e3257ee54_0_61"/>
          <p:cNvGraphicFramePr/>
          <p:nvPr/>
        </p:nvGraphicFramePr>
        <p:xfrm>
          <a:off x="952500" y="1047750"/>
          <a:ext cx="3000000" cy="3000000"/>
        </p:xfrm>
        <a:graphic>
          <a:graphicData uri="http://schemas.openxmlformats.org/drawingml/2006/table">
            <a:tbl>
              <a:tblPr>
                <a:noFill/>
                <a:tableStyleId>{483DACBD-F1C7-4878-9933-379BBAC96DCF}</a:tableStyleId>
              </a:tblPr>
              <a:tblGrid>
                <a:gridCol w="3619500"/>
                <a:gridCol w="3619500"/>
              </a:tblGrid>
              <a:tr h="381000">
                <a:tc>
                  <a:txBody>
                    <a:bodyPr/>
                    <a:lstStyle/>
                    <a:p>
                      <a:pPr indent="0" lvl="0" marL="0" rtl="0" algn="l">
                        <a:spcBef>
                          <a:spcPts val="0"/>
                        </a:spcBef>
                        <a:spcAft>
                          <a:spcPts val="0"/>
                        </a:spcAft>
                        <a:buNone/>
                      </a:pPr>
                      <a:r>
                        <a:rPr lang="en">
                          <a:solidFill>
                            <a:schemeClr val="lt1"/>
                          </a:solidFill>
                        </a:rPr>
                        <a:t>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Lander’s X Coordinate</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Lander’s Y Coordinate</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X Linear Velocity</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Y Linear Velocity</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Angle</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Angular Velocity</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Left Leg is touching the ground</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7</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Right Leg is touching the ground</a:t>
                      </a:r>
                      <a:endParaRPr>
                        <a:solidFill>
                          <a:schemeClr val="lt1"/>
                        </a:solidFill>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g11504e820ec_2_1"/>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DDQN </a:t>
            </a:r>
            <a:r>
              <a:rPr lang="en"/>
              <a:t>Video Showcase</a:t>
            </a:r>
            <a:endParaRPr/>
          </a:p>
        </p:txBody>
      </p:sp>
      <p:pic>
        <p:nvPicPr>
          <p:cNvPr id="933" name="Google Shape;933;g11504e820ec_2_1"/>
          <p:cNvPicPr preferRelativeResize="0"/>
          <p:nvPr/>
        </p:nvPicPr>
        <p:blipFill>
          <a:blip r:embed="rId3">
            <a:alphaModFix/>
          </a:blip>
          <a:stretch>
            <a:fillRect/>
          </a:stretch>
        </p:blipFill>
        <p:spPr>
          <a:xfrm>
            <a:off x="152400" y="984400"/>
            <a:ext cx="5715000" cy="3810000"/>
          </a:xfrm>
          <a:prstGeom prst="rect">
            <a:avLst/>
          </a:prstGeom>
          <a:noFill/>
          <a:ln>
            <a:noFill/>
          </a:ln>
        </p:spPr>
      </p:pic>
      <p:pic>
        <p:nvPicPr>
          <p:cNvPr id="934" name="Google Shape;934;g11504e820ec_2_1"/>
          <p:cNvPicPr preferRelativeResize="0"/>
          <p:nvPr/>
        </p:nvPicPr>
        <p:blipFill>
          <a:blip r:embed="rId4">
            <a:alphaModFix/>
          </a:blip>
          <a:stretch>
            <a:fillRect/>
          </a:stretch>
        </p:blipFill>
        <p:spPr>
          <a:xfrm>
            <a:off x="6019800" y="984400"/>
            <a:ext cx="2971800" cy="1981200"/>
          </a:xfrm>
          <a:prstGeom prst="rect">
            <a:avLst/>
          </a:prstGeom>
          <a:noFill/>
          <a:ln>
            <a:noFill/>
          </a:ln>
        </p:spPr>
      </p:pic>
      <p:pic>
        <p:nvPicPr>
          <p:cNvPr id="935" name="Google Shape;935;g11504e820ec_2_1"/>
          <p:cNvPicPr preferRelativeResize="0"/>
          <p:nvPr/>
        </p:nvPicPr>
        <p:blipFill>
          <a:blip r:embed="rId5">
            <a:alphaModFix/>
          </a:blip>
          <a:stretch>
            <a:fillRect/>
          </a:stretch>
        </p:blipFill>
        <p:spPr>
          <a:xfrm>
            <a:off x="6019800" y="3118000"/>
            <a:ext cx="2809650" cy="1873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g11504e820ec_2_13"/>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DDQN </a:t>
            </a:r>
            <a:r>
              <a:rPr lang="en"/>
              <a:t>Video Showcase</a:t>
            </a:r>
            <a:endParaRPr/>
          </a:p>
        </p:txBody>
      </p:sp>
      <p:pic>
        <p:nvPicPr>
          <p:cNvPr id="941" name="Google Shape;941;g11504e820ec_2_13"/>
          <p:cNvPicPr preferRelativeResize="0"/>
          <p:nvPr/>
        </p:nvPicPr>
        <p:blipFill>
          <a:blip r:embed="rId3">
            <a:alphaModFix/>
          </a:blip>
          <a:stretch>
            <a:fillRect/>
          </a:stretch>
        </p:blipFill>
        <p:spPr>
          <a:xfrm>
            <a:off x="152400" y="984400"/>
            <a:ext cx="5715000" cy="3810000"/>
          </a:xfrm>
          <a:prstGeom prst="rect">
            <a:avLst/>
          </a:prstGeom>
          <a:noFill/>
          <a:ln>
            <a:noFill/>
          </a:ln>
        </p:spPr>
      </p:pic>
      <p:pic>
        <p:nvPicPr>
          <p:cNvPr id="942" name="Google Shape;942;g11504e820ec_2_13"/>
          <p:cNvPicPr preferRelativeResize="0"/>
          <p:nvPr/>
        </p:nvPicPr>
        <p:blipFill>
          <a:blip r:embed="rId4">
            <a:alphaModFix/>
          </a:blip>
          <a:stretch>
            <a:fillRect/>
          </a:stretch>
        </p:blipFill>
        <p:spPr>
          <a:xfrm>
            <a:off x="6019800" y="984400"/>
            <a:ext cx="2971800" cy="1981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115011e9d75_2_32"/>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Cross Comparison DQN vs DDQN</a:t>
            </a:r>
            <a:endParaRPr/>
          </a:p>
        </p:txBody>
      </p:sp>
      <p:pic>
        <p:nvPicPr>
          <p:cNvPr id="948" name="Google Shape;948;g115011e9d75_2_32"/>
          <p:cNvPicPr preferRelativeResize="0"/>
          <p:nvPr/>
        </p:nvPicPr>
        <p:blipFill>
          <a:blip r:embed="rId3">
            <a:alphaModFix/>
          </a:blip>
          <a:stretch>
            <a:fillRect/>
          </a:stretch>
        </p:blipFill>
        <p:spPr>
          <a:xfrm>
            <a:off x="152400" y="984400"/>
            <a:ext cx="4419600" cy="2946400"/>
          </a:xfrm>
          <a:prstGeom prst="rect">
            <a:avLst/>
          </a:prstGeom>
          <a:noFill/>
          <a:ln>
            <a:noFill/>
          </a:ln>
        </p:spPr>
      </p:pic>
      <p:sp>
        <p:nvSpPr>
          <p:cNvPr id="949" name="Google Shape;949;g115011e9d75_2_32"/>
          <p:cNvSpPr txBox="1"/>
          <p:nvPr>
            <p:ph type="title"/>
          </p:nvPr>
        </p:nvSpPr>
        <p:spPr>
          <a:xfrm>
            <a:off x="152400" y="4007000"/>
            <a:ext cx="44196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Deep Q-Network</a:t>
            </a:r>
            <a:endParaRPr/>
          </a:p>
        </p:txBody>
      </p:sp>
      <p:sp>
        <p:nvSpPr>
          <p:cNvPr id="950" name="Google Shape;950;g115011e9d75_2_32"/>
          <p:cNvSpPr txBox="1"/>
          <p:nvPr>
            <p:ph type="title"/>
          </p:nvPr>
        </p:nvSpPr>
        <p:spPr>
          <a:xfrm>
            <a:off x="4572000" y="4007000"/>
            <a:ext cx="44196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Dueling Deep Q-Network</a:t>
            </a:r>
            <a:endParaRPr/>
          </a:p>
        </p:txBody>
      </p:sp>
      <p:pic>
        <p:nvPicPr>
          <p:cNvPr id="951" name="Google Shape;951;g115011e9d75_2_32"/>
          <p:cNvPicPr preferRelativeResize="0"/>
          <p:nvPr/>
        </p:nvPicPr>
        <p:blipFill>
          <a:blip r:embed="rId4">
            <a:alphaModFix/>
          </a:blip>
          <a:stretch>
            <a:fillRect/>
          </a:stretch>
        </p:blipFill>
        <p:spPr>
          <a:xfrm>
            <a:off x="4572000" y="984400"/>
            <a:ext cx="4419600" cy="294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g115011e9d75_2_0"/>
          <p:cNvSpPr txBox="1"/>
          <p:nvPr>
            <p:ph type="title"/>
          </p:nvPr>
        </p:nvSpPr>
        <p:spPr>
          <a:xfrm>
            <a:off x="4792600" y="2914875"/>
            <a:ext cx="3638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Double Dueling Q-Network</a:t>
            </a:r>
            <a:endParaRPr/>
          </a:p>
        </p:txBody>
      </p:sp>
      <p:sp>
        <p:nvSpPr>
          <p:cNvPr id="957" name="Google Shape;957;g115011e9d75_2_0"/>
          <p:cNvSpPr txBox="1"/>
          <p:nvPr>
            <p:ph idx="2" type="title"/>
          </p:nvPr>
        </p:nvSpPr>
        <p:spPr>
          <a:xfrm>
            <a:off x="520888" y="3175088"/>
            <a:ext cx="1610400" cy="12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58" name="Google Shape;958;g115011e9d75_2_0"/>
          <p:cNvSpPr txBox="1"/>
          <p:nvPr>
            <p:ph idx="1" type="subTitle"/>
          </p:nvPr>
        </p:nvSpPr>
        <p:spPr>
          <a:xfrm>
            <a:off x="4792600" y="3886475"/>
            <a:ext cx="3638400" cy="7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Based model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g115011e9d75_2_20"/>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Double Dueling Deep Q Learning</a:t>
            </a:r>
            <a:endParaRPr/>
          </a:p>
        </p:txBody>
      </p:sp>
      <p:sp>
        <p:nvSpPr>
          <p:cNvPr id="964" name="Google Shape;964;g115011e9d75_2_20"/>
          <p:cNvSpPr txBox="1"/>
          <p:nvPr>
            <p:ph idx="1" type="body"/>
          </p:nvPr>
        </p:nvSpPr>
        <p:spPr>
          <a:xfrm>
            <a:off x="741075" y="1154400"/>
            <a:ext cx="7759200" cy="35946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The double dueling DQN is pretty similar to the Dueling DQN, there are two consisting estimator - the state value function, and the state dependent action advantage function.</a:t>
            </a:r>
            <a:endParaRPr sz="1700">
              <a:latin typeface="Arial"/>
              <a:ea typeface="Arial"/>
              <a:cs typeface="Arial"/>
              <a:sym typeface="Arial"/>
            </a:endParaRPr>
          </a:p>
          <a:p>
            <a:pPr indent="0" lvl="0" marL="457200" rtl="0" algn="l">
              <a:lnSpc>
                <a:spcPct val="115000"/>
              </a:lnSpc>
              <a:spcBef>
                <a:spcPts val="0"/>
              </a:spcBef>
              <a:spcAft>
                <a:spcPts val="0"/>
              </a:spcAft>
              <a:buNone/>
            </a:pPr>
            <a:r>
              <a:t/>
            </a:r>
            <a:endParaRPr sz="1700">
              <a:latin typeface="Arial"/>
              <a:ea typeface="Arial"/>
              <a:cs typeface="Arial"/>
              <a:sym typeface="Arial"/>
            </a:endParaRPr>
          </a:p>
          <a:p>
            <a:pPr indent="0" lvl="0" marL="457200" rtl="0" algn="l">
              <a:lnSpc>
                <a:spcPct val="115000"/>
              </a:lnSpc>
              <a:spcBef>
                <a:spcPts val="0"/>
              </a:spcBef>
              <a:spcAft>
                <a:spcPts val="0"/>
              </a:spcAft>
              <a:buNone/>
            </a:pPr>
            <a:r>
              <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However there is an issue with single DQNs. The first time an agent receives a positive reward, it might continue making the same set action. A solution to solve this problem is to use two action value functions, in other words, two lookup tables. The agent uses one to update the other Q-value, providing an unbiased estimate of Q(s, a).</a:t>
            </a:r>
            <a:endParaRPr sz="1700">
              <a:latin typeface="Arial"/>
              <a:ea typeface="Arial"/>
              <a:cs typeface="Arial"/>
              <a:sym typeface="Arial"/>
            </a:endParaRPr>
          </a:p>
          <a:p>
            <a:pPr indent="0" lvl="0" marL="0" rtl="0" algn="l">
              <a:lnSpc>
                <a:spcPct val="115000"/>
              </a:lnSpc>
              <a:spcBef>
                <a:spcPts val="0"/>
              </a:spcBef>
              <a:spcAft>
                <a:spcPts val="0"/>
              </a:spcAft>
              <a:buNone/>
            </a:pPr>
            <a:r>
              <a:t/>
            </a:r>
            <a:endParaRPr sz="1700">
              <a:latin typeface="Arial"/>
              <a:ea typeface="Arial"/>
              <a:cs typeface="Arial"/>
              <a:sym typeface="Arial"/>
            </a:endParaRPr>
          </a:p>
        </p:txBody>
      </p:sp>
      <p:pic>
        <p:nvPicPr>
          <p:cNvPr id="965" name="Google Shape;965;g115011e9d75_2_20"/>
          <p:cNvPicPr preferRelativeResize="0"/>
          <p:nvPr/>
        </p:nvPicPr>
        <p:blipFill>
          <a:blip r:embed="rId3">
            <a:alphaModFix/>
          </a:blip>
          <a:stretch>
            <a:fillRect/>
          </a:stretch>
        </p:blipFill>
        <p:spPr>
          <a:xfrm>
            <a:off x="1811754" y="2192487"/>
            <a:ext cx="5617849" cy="3792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g11504e820ec_0_97"/>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Double Dueling Deep Q Learning</a:t>
            </a:r>
            <a:endParaRPr/>
          </a:p>
        </p:txBody>
      </p:sp>
      <p:pic>
        <p:nvPicPr>
          <p:cNvPr id="971" name="Google Shape;971;g11504e820ec_0_97"/>
          <p:cNvPicPr preferRelativeResize="0"/>
          <p:nvPr/>
        </p:nvPicPr>
        <p:blipFill>
          <a:blip r:embed="rId3">
            <a:alphaModFix/>
          </a:blip>
          <a:stretch>
            <a:fillRect/>
          </a:stretch>
        </p:blipFill>
        <p:spPr>
          <a:xfrm>
            <a:off x="2197400" y="1310750"/>
            <a:ext cx="4790850" cy="3204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g115011e9d75_2_6"/>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D3QN Train 500 episodes</a:t>
            </a:r>
            <a:endParaRPr/>
          </a:p>
        </p:txBody>
      </p:sp>
      <p:sp>
        <p:nvSpPr>
          <p:cNvPr id="977" name="Google Shape;977;g115011e9d75_2_6"/>
          <p:cNvSpPr/>
          <p:nvPr/>
        </p:nvSpPr>
        <p:spPr>
          <a:xfrm>
            <a:off x="1459875" y="994000"/>
            <a:ext cx="6224400" cy="4149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8" name="Google Shape;978;g115011e9d75_2_6"/>
          <p:cNvPicPr preferRelativeResize="0"/>
          <p:nvPr/>
        </p:nvPicPr>
        <p:blipFill>
          <a:blip r:embed="rId3">
            <a:alphaModFix/>
          </a:blip>
          <a:stretch>
            <a:fillRect/>
          </a:stretch>
        </p:blipFill>
        <p:spPr>
          <a:xfrm>
            <a:off x="1459868" y="994000"/>
            <a:ext cx="6224264" cy="4149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g115011e9d75_2_11"/>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D3QN Test 100 episodes</a:t>
            </a:r>
            <a:endParaRPr/>
          </a:p>
        </p:txBody>
      </p:sp>
      <p:pic>
        <p:nvPicPr>
          <p:cNvPr id="984" name="Google Shape;984;g115011e9d75_2_11"/>
          <p:cNvPicPr preferRelativeResize="0"/>
          <p:nvPr/>
        </p:nvPicPr>
        <p:blipFill>
          <a:blip r:embed="rId3">
            <a:alphaModFix/>
          </a:blip>
          <a:stretch>
            <a:fillRect/>
          </a:stretch>
        </p:blipFill>
        <p:spPr>
          <a:xfrm>
            <a:off x="1010488" y="984400"/>
            <a:ext cx="7123023" cy="40067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g11504e820ec_0_65"/>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D3QN Video Showcase</a:t>
            </a:r>
            <a:endParaRPr/>
          </a:p>
        </p:txBody>
      </p:sp>
      <p:pic>
        <p:nvPicPr>
          <p:cNvPr id="990" name="Google Shape;990;g11504e820ec_0_65"/>
          <p:cNvPicPr preferRelativeResize="0"/>
          <p:nvPr/>
        </p:nvPicPr>
        <p:blipFill>
          <a:blip r:embed="rId3">
            <a:alphaModFix/>
          </a:blip>
          <a:stretch>
            <a:fillRect/>
          </a:stretch>
        </p:blipFill>
        <p:spPr>
          <a:xfrm>
            <a:off x="5827225" y="1216975"/>
            <a:ext cx="3316774" cy="2211183"/>
          </a:xfrm>
          <a:prstGeom prst="rect">
            <a:avLst/>
          </a:prstGeom>
          <a:noFill/>
          <a:ln>
            <a:noFill/>
          </a:ln>
        </p:spPr>
      </p:pic>
      <p:pic>
        <p:nvPicPr>
          <p:cNvPr id="991" name="Google Shape;991;g11504e820ec_0_65"/>
          <p:cNvPicPr preferRelativeResize="0"/>
          <p:nvPr/>
        </p:nvPicPr>
        <p:blipFill>
          <a:blip r:embed="rId4">
            <a:alphaModFix/>
          </a:blip>
          <a:stretch>
            <a:fillRect/>
          </a:stretch>
        </p:blipFill>
        <p:spPr>
          <a:xfrm>
            <a:off x="5889800" y="3152000"/>
            <a:ext cx="3316775" cy="2211200"/>
          </a:xfrm>
          <a:prstGeom prst="rect">
            <a:avLst/>
          </a:prstGeom>
          <a:noFill/>
          <a:ln>
            <a:noFill/>
          </a:ln>
        </p:spPr>
      </p:pic>
      <p:pic>
        <p:nvPicPr>
          <p:cNvPr id="992" name="Google Shape;992;g11504e820ec_0_65"/>
          <p:cNvPicPr preferRelativeResize="0"/>
          <p:nvPr/>
        </p:nvPicPr>
        <p:blipFill>
          <a:blip r:embed="rId5">
            <a:alphaModFix/>
          </a:blip>
          <a:stretch>
            <a:fillRect/>
          </a:stretch>
        </p:blipFill>
        <p:spPr>
          <a:xfrm>
            <a:off x="0" y="1216975"/>
            <a:ext cx="5889800" cy="392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g11504e820ec_0_72"/>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D3QN Video Showcase</a:t>
            </a:r>
            <a:endParaRPr/>
          </a:p>
        </p:txBody>
      </p:sp>
      <p:pic>
        <p:nvPicPr>
          <p:cNvPr id="998" name="Google Shape;998;g11504e820ec_0_72"/>
          <p:cNvPicPr preferRelativeResize="0"/>
          <p:nvPr/>
        </p:nvPicPr>
        <p:blipFill rotWithShape="1">
          <a:blip r:embed="rId3">
            <a:alphaModFix/>
          </a:blip>
          <a:srcRect b="0" l="0" r="0" t="-4373"/>
          <a:stretch/>
        </p:blipFill>
        <p:spPr>
          <a:xfrm>
            <a:off x="-83437" y="1495500"/>
            <a:ext cx="5471987" cy="3648000"/>
          </a:xfrm>
          <a:prstGeom prst="rect">
            <a:avLst/>
          </a:prstGeom>
          <a:noFill/>
          <a:ln>
            <a:noFill/>
          </a:ln>
        </p:spPr>
      </p:pic>
      <p:pic>
        <p:nvPicPr>
          <p:cNvPr id="999" name="Google Shape;999;g11504e820ec_0_72"/>
          <p:cNvPicPr preferRelativeResize="0"/>
          <p:nvPr/>
        </p:nvPicPr>
        <p:blipFill>
          <a:blip r:embed="rId4">
            <a:alphaModFix/>
          </a:blip>
          <a:stretch>
            <a:fillRect/>
          </a:stretch>
        </p:blipFill>
        <p:spPr>
          <a:xfrm>
            <a:off x="4436400" y="1648513"/>
            <a:ext cx="5471974" cy="3647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10e3257ee54_2_5"/>
          <p:cNvSpPr txBox="1"/>
          <p:nvPr>
            <p:ph type="title"/>
          </p:nvPr>
        </p:nvSpPr>
        <p:spPr>
          <a:xfrm>
            <a:off x="2235146" y="226675"/>
            <a:ext cx="4673700" cy="9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Action 0 Do Nothing</a:t>
            </a:r>
            <a:endParaRPr/>
          </a:p>
        </p:txBody>
      </p:sp>
      <p:pic>
        <p:nvPicPr>
          <p:cNvPr id="760" name="Google Shape;760;g10e3257ee54_2_5"/>
          <p:cNvPicPr preferRelativeResize="0"/>
          <p:nvPr/>
        </p:nvPicPr>
        <p:blipFill>
          <a:blip r:embed="rId3">
            <a:alphaModFix/>
          </a:blip>
          <a:stretch>
            <a:fillRect/>
          </a:stretch>
        </p:blipFill>
        <p:spPr>
          <a:xfrm>
            <a:off x="1841125" y="1151875"/>
            <a:ext cx="5461757" cy="3641171"/>
          </a:xfrm>
          <a:prstGeom prst="rect">
            <a:avLst/>
          </a:prstGeom>
          <a:noFill/>
          <a:ln>
            <a:noFill/>
          </a:ln>
          <a:effectLst>
            <a:outerShdw blurRad="842963" rotWithShape="0" algn="bl" dist="1333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g11504e820ec_0_112"/>
          <p:cNvSpPr txBox="1"/>
          <p:nvPr>
            <p:ph type="title"/>
          </p:nvPr>
        </p:nvSpPr>
        <p:spPr>
          <a:xfrm>
            <a:off x="906975" y="544225"/>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Cross Comparison</a:t>
            </a:r>
            <a:endParaRPr sz="3700"/>
          </a:p>
        </p:txBody>
      </p:sp>
      <p:pic>
        <p:nvPicPr>
          <p:cNvPr id="1005" name="Google Shape;1005;g11504e820ec_0_112"/>
          <p:cNvPicPr preferRelativeResize="0"/>
          <p:nvPr/>
        </p:nvPicPr>
        <p:blipFill rotWithShape="1">
          <a:blip r:embed="rId3">
            <a:alphaModFix/>
          </a:blip>
          <a:srcRect b="0" l="0" r="0" t="-4373"/>
          <a:stretch/>
        </p:blipFill>
        <p:spPr>
          <a:xfrm>
            <a:off x="-83437" y="1495500"/>
            <a:ext cx="5471987" cy="3648000"/>
          </a:xfrm>
          <a:prstGeom prst="rect">
            <a:avLst/>
          </a:prstGeom>
          <a:noFill/>
          <a:ln>
            <a:noFill/>
          </a:ln>
        </p:spPr>
      </p:pic>
      <p:sp>
        <p:nvSpPr>
          <p:cNvPr id="1006" name="Google Shape;1006;g11504e820ec_0_112"/>
          <p:cNvSpPr txBox="1"/>
          <p:nvPr>
            <p:ph type="title"/>
          </p:nvPr>
        </p:nvSpPr>
        <p:spPr>
          <a:xfrm>
            <a:off x="132350" y="1258975"/>
            <a:ext cx="38127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D3QN</a:t>
            </a:r>
            <a:endParaRPr/>
          </a:p>
        </p:txBody>
      </p:sp>
      <p:sp>
        <p:nvSpPr>
          <p:cNvPr id="1007" name="Google Shape;1007;g11504e820ec_0_112"/>
          <p:cNvSpPr txBox="1"/>
          <p:nvPr>
            <p:ph type="title"/>
          </p:nvPr>
        </p:nvSpPr>
        <p:spPr>
          <a:xfrm>
            <a:off x="4801500" y="1258975"/>
            <a:ext cx="38127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DDQN</a:t>
            </a:r>
            <a:endParaRPr/>
          </a:p>
        </p:txBody>
      </p:sp>
      <p:pic>
        <p:nvPicPr>
          <p:cNvPr id="1008" name="Google Shape;1008;g11504e820ec_0_112"/>
          <p:cNvPicPr preferRelativeResize="0"/>
          <p:nvPr/>
        </p:nvPicPr>
        <p:blipFill>
          <a:blip r:embed="rId4">
            <a:alphaModFix/>
          </a:blip>
          <a:stretch>
            <a:fillRect/>
          </a:stretch>
        </p:blipFill>
        <p:spPr>
          <a:xfrm>
            <a:off x="4639925" y="1676000"/>
            <a:ext cx="5201250" cy="3467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g10e3257ee54_0_6"/>
          <p:cNvSpPr txBox="1"/>
          <p:nvPr>
            <p:ph type="title"/>
          </p:nvPr>
        </p:nvSpPr>
        <p:spPr>
          <a:xfrm>
            <a:off x="4792600" y="2914875"/>
            <a:ext cx="3638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Actor to Critic</a:t>
            </a:r>
            <a:endParaRPr/>
          </a:p>
        </p:txBody>
      </p:sp>
      <p:sp>
        <p:nvSpPr>
          <p:cNvPr id="1014" name="Google Shape;1014;g10e3257ee54_0_6"/>
          <p:cNvSpPr txBox="1"/>
          <p:nvPr>
            <p:ph idx="2" type="title"/>
          </p:nvPr>
        </p:nvSpPr>
        <p:spPr>
          <a:xfrm>
            <a:off x="520888" y="3175088"/>
            <a:ext cx="1610400" cy="12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15" name="Google Shape;1015;g10e3257ee54_0_6"/>
          <p:cNvSpPr txBox="1"/>
          <p:nvPr>
            <p:ph idx="1" type="subTitle"/>
          </p:nvPr>
        </p:nvSpPr>
        <p:spPr>
          <a:xfrm>
            <a:off x="4792600" y="3886475"/>
            <a:ext cx="3638400" cy="7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and Policy based model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10e3257ee54_0_31"/>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Actor to Critic</a:t>
            </a:r>
            <a:endParaRPr/>
          </a:p>
        </p:txBody>
      </p:sp>
      <p:sp>
        <p:nvSpPr>
          <p:cNvPr id="1021" name="Google Shape;1021;g10e3257ee54_0_31"/>
          <p:cNvSpPr txBox="1"/>
          <p:nvPr>
            <p:ph idx="1" type="body"/>
          </p:nvPr>
        </p:nvSpPr>
        <p:spPr>
          <a:xfrm>
            <a:off x="818100" y="1068025"/>
            <a:ext cx="7507800" cy="366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rial"/>
                <a:ea typeface="Arial"/>
                <a:cs typeface="Arial"/>
                <a:sym typeface="Arial"/>
              </a:rPr>
              <a:t>Actor critic network is a </a:t>
            </a:r>
            <a:r>
              <a:rPr lang="en" sz="2000">
                <a:latin typeface="Arial"/>
                <a:ea typeface="Arial"/>
                <a:cs typeface="Arial"/>
                <a:sym typeface="Arial"/>
              </a:rPr>
              <a:t>combination</a:t>
            </a:r>
            <a:r>
              <a:rPr lang="en" sz="2000">
                <a:latin typeface="Arial"/>
                <a:ea typeface="Arial"/>
                <a:cs typeface="Arial"/>
                <a:sym typeface="Arial"/>
              </a:rPr>
              <a:t> of policy-based method and value based method</a:t>
            </a:r>
            <a:endParaRPr sz="2000">
              <a:latin typeface="Arial"/>
              <a:ea typeface="Arial"/>
              <a:cs typeface="Arial"/>
              <a:sym typeface="Arial"/>
            </a:endParaRPr>
          </a:p>
          <a:p>
            <a:pPr indent="0" lvl="0" marL="0" rtl="0" algn="ctr">
              <a:spcBef>
                <a:spcPts val="0"/>
              </a:spcBef>
              <a:spcAft>
                <a:spcPts val="0"/>
              </a:spcAft>
              <a:buNone/>
            </a:pPr>
            <a:r>
              <a:t/>
            </a:r>
            <a:endParaRPr sz="2000">
              <a:latin typeface="Arial"/>
              <a:ea typeface="Arial"/>
              <a:cs typeface="Arial"/>
              <a:sym typeface="Arial"/>
            </a:endParaRPr>
          </a:p>
          <a:p>
            <a:pPr indent="0" lvl="0" marL="0" rtl="0" algn="ctr">
              <a:spcBef>
                <a:spcPts val="0"/>
              </a:spcBef>
              <a:spcAft>
                <a:spcPts val="0"/>
              </a:spcAft>
              <a:buNone/>
            </a:pPr>
            <a:r>
              <a:rPr lang="en" sz="2000">
                <a:latin typeface="Arial"/>
                <a:ea typeface="Arial"/>
                <a:cs typeface="Arial"/>
                <a:sym typeface="Arial"/>
              </a:rPr>
              <a:t>Actor is a </a:t>
            </a:r>
            <a:r>
              <a:rPr lang="en" sz="2000">
                <a:latin typeface="Arial"/>
                <a:ea typeface="Arial"/>
                <a:cs typeface="Arial"/>
                <a:sym typeface="Arial"/>
              </a:rPr>
              <a:t>policy </a:t>
            </a:r>
            <a:r>
              <a:rPr lang="en" sz="2000">
                <a:latin typeface="Arial"/>
                <a:ea typeface="Arial"/>
                <a:cs typeface="Arial"/>
                <a:sym typeface="Arial"/>
              </a:rPr>
              <a:t>network, it actively trying to </a:t>
            </a:r>
            <a:endParaRPr sz="2000">
              <a:latin typeface="Arial"/>
              <a:ea typeface="Arial"/>
              <a:cs typeface="Arial"/>
              <a:sym typeface="Arial"/>
            </a:endParaRPr>
          </a:p>
          <a:p>
            <a:pPr indent="0" lvl="0" marL="0" rtl="0" algn="ctr">
              <a:spcBef>
                <a:spcPts val="0"/>
              </a:spcBef>
              <a:spcAft>
                <a:spcPts val="0"/>
              </a:spcAft>
              <a:buNone/>
            </a:pPr>
            <a:r>
              <a:rPr lang="en" sz="2000">
                <a:latin typeface="Arial"/>
                <a:ea typeface="Arial"/>
                <a:cs typeface="Arial"/>
                <a:sym typeface="Arial"/>
              </a:rPr>
              <a:t>Search for the best policy in the action table given state s</a:t>
            </a:r>
            <a:endParaRPr sz="2000">
              <a:latin typeface="Arial"/>
              <a:ea typeface="Arial"/>
              <a:cs typeface="Arial"/>
              <a:sym typeface="Arial"/>
            </a:endParaRPr>
          </a:p>
          <a:p>
            <a:pPr indent="0" lvl="0" marL="0" rtl="0" algn="ctr">
              <a:spcBef>
                <a:spcPts val="0"/>
              </a:spcBef>
              <a:spcAft>
                <a:spcPts val="0"/>
              </a:spcAft>
              <a:buNone/>
            </a:pPr>
            <a:r>
              <a:rPr b="1" lang="en" sz="2000">
                <a:latin typeface="Arial"/>
                <a:ea typeface="Arial"/>
                <a:cs typeface="Arial"/>
                <a:sym typeface="Arial"/>
              </a:rPr>
              <a:t>Policy(s) = argmax а (Q[s,a])</a:t>
            </a:r>
            <a:r>
              <a:rPr b="1" lang="en" sz="2000">
                <a:latin typeface="Arial"/>
                <a:ea typeface="Arial"/>
                <a:cs typeface="Arial"/>
                <a:sym typeface="Arial"/>
              </a:rPr>
              <a:t> </a:t>
            </a:r>
            <a:endParaRPr b="1" sz="2000">
              <a:latin typeface="Arial"/>
              <a:ea typeface="Arial"/>
              <a:cs typeface="Arial"/>
              <a:sym typeface="Arial"/>
            </a:endParaRPr>
          </a:p>
          <a:p>
            <a:pPr indent="0" lvl="0" marL="0" rtl="0" algn="ctr">
              <a:spcBef>
                <a:spcPts val="0"/>
              </a:spcBef>
              <a:spcAft>
                <a:spcPts val="0"/>
              </a:spcAft>
              <a:buNone/>
            </a:pPr>
            <a:r>
              <a:t/>
            </a:r>
            <a:endParaRPr sz="2000">
              <a:latin typeface="Arial"/>
              <a:ea typeface="Arial"/>
              <a:cs typeface="Arial"/>
              <a:sym typeface="Arial"/>
            </a:endParaRPr>
          </a:p>
          <a:p>
            <a:pPr indent="0" lvl="0" marL="0" rtl="0" algn="ctr">
              <a:spcBef>
                <a:spcPts val="0"/>
              </a:spcBef>
              <a:spcAft>
                <a:spcPts val="0"/>
              </a:spcAft>
              <a:buNone/>
            </a:pPr>
            <a:r>
              <a:rPr lang="en" sz="2000">
                <a:latin typeface="Arial"/>
                <a:ea typeface="Arial"/>
                <a:cs typeface="Arial"/>
                <a:sym typeface="Arial"/>
              </a:rPr>
              <a:t>Critic is a value network, it rates the action, and help actor learn</a:t>
            </a:r>
            <a:endParaRPr sz="24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g11504e820ec_0_26"/>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Actor’s Role</a:t>
            </a:r>
            <a:endParaRPr/>
          </a:p>
        </p:txBody>
      </p:sp>
      <p:pic>
        <p:nvPicPr>
          <p:cNvPr id="1027" name="Google Shape;1027;g11504e820ec_0_26"/>
          <p:cNvPicPr preferRelativeResize="0"/>
          <p:nvPr/>
        </p:nvPicPr>
        <p:blipFill>
          <a:blip r:embed="rId3">
            <a:alphaModFix/>
          </a:blip>
          <a:stretch>
            <a:fillRect/>
          </a:stretch>
        </p:blipFill>
        <p:spPr>
          <a:xfrm>
            <a:off x="969638" y="1088150"/>
            <a:ext cx="7246375" cy="36954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10e3257ee54_0_51"/>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Actor network</a:t>
            </a:r>
            <a:endParaRPr/>
          </a:p>
        </p:txBody>
      </p:sp>
      <p:sp>
        <p:nvSpPr>
          <p:cNvPr id="1033" name="Google Shape;1033;g10e3257ee54_0_51"/>
          <p:cNvSpPr txBox="1"/>
          <p:nvPr>
            <p:ph idx="1" type="body"/>
          </p:nvPr>
        </p:nvSpPr>
        <p:spPr>
          <a:xfrm>
            <a:off x="713225" y="1048850"/>
            <a:ext cx="3315000" cy="3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Arial"/>
                <a:ea typeface="Arial"/>
                <a:cs typeface="Arial"/>
                <a:sym typeface="Arial"/>
              </a:rPr>
              <a:t>With the </a:t>
            </a:r>
            <a:r>
              <a:rPr lang="en" sz="2000">
                <a:latin typeface="Arial"/>
                <a:ea typeface="Arial"/>
                <a:cs typeface="Arial"/>
                <a:sym typeface="Arial"/>
              </a:rPr>
              <a:t>input</a:t>
            </a:r>
            <a:r>
              <a:rPr lang="en" sz="2000">
                <a:latin typeface="Arial"/>
                <a:ea typeface="Arial"/>
                <a:cs typeface="Arial"/>
                <a:sym typeface="Arial"/>
              </a:rPr>
              <a:t> of 8 states, the actor network would choose </a:t>
            </a:r>
            <a:r>
              <a:rPr lang="en" sz="2000">
                <a:latin typeface="Arial"/>
                <a:ea typeface="Arial"/>
                <a:cs typeface="Arial"/>
                <a:sym typeface="Arial"/>
              </a:rPr>
              <a:t>which</a:t>
            </a:r>
            <a:r>
              <a:rPr lang="en" sz="2000">
                <a:latin typeface="Arial"/>
                <a:ea typeface="Arial"/>
                <a:cs typeface="Arial"/>
                <a:sym typeface="Arial"/>
              </a:rPr>
              <a:t> action to take, the dense layers using relu activation while the last dense uses softmax.</a:t>
            </a:r>
            <a:endParaRPr sz="2000">
              <a:latin typeface="Arial"/>
              <a:ea typeface="Arial"/>
              <a:cs typeface="Arial"/>
              <a:sym typeface="Arial"/>
            </a:endParaRPr>
          </a:p>
        </p:txBody>
      </p:sp>
      <p:pic>
        <p:nvPicPr>
          <p:cNvPr id="1034" name="Google Shape;1034;g10e3257ee54_0_51"/>
          <p:cNvPicPr preferRelativeResize="0"/>
          <p:nvPr/>
        </p:nvPicPr>
        <p:blipFill>
          <a:blip r:embed="rId3">
            <a:alphaModFix/>
          </a:blip>
          <a:stretch>
            <a:fillRect/>
          </a:stretch>
        </p:blipFill>
        <p:spPr>
          <a:xfrm>
            <a:off x="4203450" y="1459075"/>
            <a:ext cx="4508849" cy="2501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g11504e820ec_0_32"/>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Critic’s Role</a:t>
            </a:r>
            <a:endParaRPr/>
          </a:p>
        </p:txBody>
      </p:sp>
      <p:pic>
        <p:nvPicPr>
          <p:cNvPr id="1040" name="Google Shape;1040;g11504e820ec_0_32"/>
          <p:cNvPicPr preferRelativeResize="0"/>
          <p:nvPr/>
        </p:nvPicPr>
        <p:blipFill>
          <a:blip r:embed="rId3">
            <a:alphaModFix/>
          </a:blip>
          <a:stretch>
            <a:fillRect/>
          </a:stretch>
        </p:blipFill>
        <p:spPr>
          <a:xfrm>
            <a:off x="912663" y="990226"/>
            <a:ext cx="7318676" cy="3773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g10e3257ee54_0_46"/>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 Network</a:t>
            </a:r>
            <a:endParaRPr/>
          </a:p>
        </p:txBody>
      </p:sp>
      <p:sp>
        <p:nvSpPr>
          <p:cNvPr id="1046" name="Google Shape;1046;g10e3257ee54_0_46"/>
          <p:cNvSpPr txBox="1"/>
          <p:nvPr>
            <p:ph idx="1" type="body"/>
          </p:nvPr>
        </p:nvSpPr>
        <p:spPr>
          <a:xfrm>
            <a:off x="1155425" y="832000"/>
            <a:ext cx="6874800" cy="17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With the input of 8 states, the critic network will produce a score. </a:t>
            </a:r>
            <a:endParaRPr sz="2300"/>
          </a:p>
          <a:p>
            <a:pPr indent="0" lvl="0" marL="0" rtl="0" algn="ctr">
              <a:spcBef>
                <a:spcPts val="0"/>
              </a:spcBef>
              <a:spcAft>
                <a:spcPts val="0"/>
              </a:spcAft>
              <a:buNone/>
            </a:pPr>
            <a:r>
              <a:t/>
            </a:r>
            <a:endParaRPr sz="2300"/>
          </a:p>
        </p:txBody>
      </p:sp>
      <p:pic>
        <p:nvPicPr>
          <p:cNvPr id="1047" name="Google Shape;1047;g10e3257ee54_0_46"/>
          <p:cNvPicPr preferRelativeResize="0"/>
          <p:nvPr/>
        </p:nvPicPr>
        <p:blipFill>
          <a:blip r:embed="rId3">
            <a:alphaModFix/>
          </a:blip>
          <a:stretch>
            <a:fillRect/>
          </a:stretch>
        </p:blipFill>
        <p:spPr>
          <a:xfrm>
            <a:off x="2313500" y="1881701"/>
            <a:ext cx="4558650" cy="2900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g11504e820ec_0_14"/>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Run Episodes</a:t>
            </a:r>
            <a:endParaRPr/>
          </a:p>
        </p:txBody>
      </p:sp>
      <p:sp>
        <p:nvSpPr>
          <p:cNvPr id="1053" name="Google Shape;1053;g11504e820ec_0_14"/>
          <p:cNvSpPr txBox="1"/>
          <p:nvPr>
            <p:ph idx="1" type="body"/>
          </p:nvPr>
        </p:nvSpPr>
        <p:spPr>
          <a:xfrm>
            <a:off x="713225" y="1048850"/>
            <a:ext cx="3950100" cy="3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When the state is not done(either success or crash) or action is less than 1000 (to give model time to react to the env) the episode will still be running.</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The memory stores the </a:t>
            </a:r>
            <a:r>
              <a:rPr lang="en" sz="1800">
                <a:latin typeface="Arial"/>
                <a:ea typeface="Arial"/>
                <a:cs typeface="Arial"/>
                <a:sym typeface="Arial"/>
              </a:rPr>
              <a:t>continuous</a:t>
            </a:r>
            <a:r>
              <a:rPr lang="en" sz="1800">
                <a:latin typeface="Arial"/>
                <a:ea typeface="Arial"/>
                <a:cs typeface="Arial"/>
                <a:sym typeface="Arial"/>
              </a:rPr>
              <a:t> state, reward and action.</a:t>
            </a:r>
            <a:endParaRPr sz="1800">
              <a:latin typeface="Arial"/>
              <a:ea typeface="Arial"/>
              <a:cs typeface="Arial"/>
              <a:sym typeface="Arial"/>
            </a:endParaRPr>
          </a:p>
        </p:txBody>
      </p:sp>
      <p:pic>
        <p:nvPicPr>
          <p:cNvPr id="1054" name="Google Shape;1054;g11504e820ec_0_14"/>
          <p:cNvPicPr preferRelativeResize="0"/>
          <p:nvPr/>
        </p:nvPicPr>
        <p:blipFill>
          <a:blip r:embed="rId3">
            <a:alphaModFix/>
          </a:blip>
          <a:stretch>
            <a:fillRect/>
          </a:stretch>
        </p:blipFill>
        <p:spPr>
          <a:xfrm>
            <a:off x="4826975" y="1142450"/>
            <a:ext cx="3645450" cy="37814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g11504e820ec_0_8"/>
          <p:cNvSpPr txBox="1"/>
          <p:nvPr>
            <p:ph type="title"/>
          </p:nvPr>
        </p:nvSpPr>
        <p:spPr>
          <a:xfrm>
            <a:off x="713225" y="3871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Training Process</a:t>
            </a:r>
            <a:endParaRPr sz="3100"/>
          </a:p>
        </p:txBody>
      </p:sp>
      <p:pic>
        <p:nvPicPr>
          <p:cNvPr id="1060" name="Google Shape;1060;g11504e820ec_0_8"/>
          <p:cNvPicPr preferRelativeResize="0"/>
          <p:nvPr/>
        </p:nvPicPr>
        <p:blipFill>
          <a:blip r:embed="rId3">
            <a:alphaModFix/>
          </a:blip>
          <a:stretch>
            <a:fillRect/>
          </a:stretch>
        </p:blipFill>
        <p:spPr>
          <a:xfrm>
            <a:off x="6189750" y="1397537"/>
            <a:ext cx="2905575" cy="3469775"/>
          </a:xfrm>
          <a:prstGeom prst="rect">
            <a:avLst/>
          </a:prstGeom>
          <a:noFill/>
          <a:ln>
            <a:noFill/>
          </a:ln>
        </p:spPr>
      </p:pic>
      <p:sp>
        <p:nvSpPr>
          <p:cNvPr id="1061" name="Google Shape;1061;g11504e820ec_0_8"/>
          <p:cNvSpPr txBox="1"/>
          <p:nvPr>
            <p:ph idx="1" type="body"/>
          </p:nvPr>
        </p:nvSpPr>
        <p:spPr>
          <a:xfrm>
            <a:off x="0" y="1146675"/>
            <a:ext cx="3054600" cy="3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317500" lvl="0" marL="457200" rtl="0" algn="l">
              <a:spcBef>
                <a:spcPts val="0"/>
              </a:spcBef>
              <a:spcAft>
                <a:spcPts val="0"/>
              </a:spcAft>
              <a:buSzPts val="1400"/>
              <a:buFont typeface="Arial"/>
              <a:buAutoNum type="arabicParenR"/>
            </a:pPr>
            <a:r>
              <a:rPr lang="en">
                <a:latin typeface="Arial"/>
                <a:ea typeface="Arial"/>
                <a:cs typeface="Arial"/>
                <a:sym typeface="Arial"/>
              </a:rPr>
              <a:t>Actor observe the state S(t)</a:t>
            </a:r>
            <a:endParaRPr>
              <a:latin typeface="Arial"/>
              <a:ea typeface="Arial"/>
              <a:cs typeface="Arial"/>
              <a:sym typeface="Arial"/>
            </a:endParaRPr>
          </a:p>
          <a:p>
            <a:pPr indent="-317500" lvl="0" marL="457200" rtl="0" algn="l">
              <a:spcBef>
                <a:spcPts val="0"/>
              </a:spcBef>
              <a:spcAft>
                <a:spcPts val="0"/>
              </a:spcAft>
              <a:buSzPts val="1400"/>
              <a:buFont typeface="Arial"/>
              <a:buAutoNum type="arabicParenR"/>
            </a:pPr>
            <a:r>
              <a:rPr lang="en">
                <a:latin typeface="Arial"/>
                <a:ea typeface="Arial"/>
                <a:cs typeface="Arial"/>
                <a:sym typeface="Arial"/>
              </a:rPr>
              <a:t>Actor randomly sample action A(t) from the action space</a:t>
            </a:r>
            <a:endParaRPr>
              <a:latin typeface="Arial"/>
              <a:ea typeface="Arial"/>
              <a:cs typeface="Arial"/>
              <a:sym typeface="Arial"/>
            </a:endParaRPr>
          </a:p>
          <a:p>
            <a:pPr indent="-317500" lvl="0" marL="457200" rtl="0" algn="l">
              <a:spcBef>
                <a:spcPts val="0"/>
              </a:spcBef>
              <a:spcAft>
                <a:spcPts val="0"/>
              </a:spcAft>
              <a:buSzPts val="1400"/>
              <a:buFont typeface="Arial"/>
              <a:buAutoNum type="arabicParenR"/>
            </a:pPr>
            <a:r>
              <a:rPr lang="en">
                <a:latin typeface="Arial"/>
                <a:ea typeface="Arial"/>
                <a:cs typeface="Arial"/>
                <a:sym typeface="Arial"/>
              </a:rPr>
              <a:t>Actor perform action A(t) and observe the next state S(t+1) and reward R(t)</a:t>
            </a:r>
            <a:endParaRPr>
              <a:latin typeface="Arial"/>
              <a:ea typeface="Arial"/>
              <a:cs typeface="Arial"/>
              <a:sym typeface="Arial"/>
            </a:endParaRPr>
          </a:p>
          <a:p>
            <a:pPr indent="-317500" lvl="0" marL="457200" rtl="0" algn="l">
              <a:spcBef>
                <a:spcPts val="0"/>
              </a:spcBef>
              <a:spcAft>
                <a:spcPts val="0"/>
              </a:spcAft>
              <a:buSzPts val="1400"/>
              <a:buFont typeface="Arial"/>
              <a:buAutoNum type="arabicParenR"/>
            </a:pPr>
            <a:r>
              <a:rPr lang="en">
                <a:latin typeface="Arial"/>
                <a:ea typeface="Arial"/>
                <a:cs typeface="Arial"/>
                <a:sym typeface="Arial"/>
              </a:rPr>
              <a:t>update the weight of the critic network using temporal difference</a:t>
            </a:r>
            <a:endParaRPr>
              <a:latin typeface="Arial"/>
              <a:ea typeface="Arial"/>
              <a:cs typeface="Arial"/>
              <a:sym typeface="Arial"/>
            </a:endParaRPr>
          </a:p>
          <a:p>
            <a:pPr indent="-317500" lvl="0" marL="457200" rtl="0" algn="l">
              <a:spcBef>
                <a:spcPts val="0"/>
              </a:spcBef>
              <a:spcAft>
                <a:spcPts val="0"/>
              </a:spcAft>
              <a:buSzPts val="1400"/>
              <a:buFont typeface="Arial"/>
              <a:buAutoNum type="arabicParenR"/>
            </a:pPr>
            <a:r>
              <a:rPr lang="en">
                <a:latin typeface="Arial"/>
                <a:ea typeface="Arial"/>
                <a:cs typeface="Arial"/>
                <a:sym typeface="Arial"/>
              </a:rPr>
              <a:t>update the weight of the actor network using the policy gradient</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pic>
        <p:nvPicPr>
          <p:cNvPr id="1062" name="Google Shape;1062;g11504e820ec_0_8"/>
          <p:cNvPicPr preferRelativeResize="0"/>
          <p:nvPr/>
        </p:nvPicPr>
        <p:blipFill>
          <a:blip r:embed="rId4">
            <a:alphaModFix/>
          </a:blip>
          <a:stretch>
            <a:fillRect/>
          </a:stretch>
        </p:blipFill>
        <p:spPr>
          <a:xfrm>
            <a:off x="3135251" y="1397525"/>
            <a:ext cx="3054499" cy="3469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g11504e820ec_0_38"/>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Performance</a:t>
            </a:r>
            <a:endParaRPr sz="3100"/>
          </a:p>
        </p:txBody>
      </p:sp>
      <p:sp>
        <p:nvSpPr>
          <p:cNvPr id="1068" name="Google Shape;1068;g11504e820ec_0_38"/>
          <p:cNvSpPr txBox="1"/>
          <p:nvPr>
            <p:ph idx="1" type="body"/>
          </p:nvPr>
        </p:nvSpPr>
        <p:spPr>
          <a:xfrm>
            <a:off x="713225" y="1048850"/>
            <a:ext cx="3950100" cy="3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The performance was far from ideal, after 700 episode, </a:t>
            </a:r>
            <a:r>
              <a:rPr lang="en" sz="1800">
                <a:latin typeface="Arial"/>
                <a:ea typeface="Arial"/>
                <a:cs typeface="Arial"/>
                <a:sym typeface="Arial"/>
              </a:rPr>
              <a:t>the model was not improving. As all RL models, uncertainty is prevalent. Especially in this case, we need to find the perfect balance between two models in order to make it perform. And we simply ran out of time and computing power. </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p:txBody>
      </p:sp>
      <p:pic>
        <p:nvPicPr>
          <p:cNvPr id="1069" name="Google Shape;1069;g11504e820ec_0_38"/>
          <p:cNvPicPr preferRelativeResize="0"/>
          <p:nvPr/>
        </p:nvPicPr>
        <p:blipFill>
          <a:blip r:embed="rId3">
            <a:alphaModFix/>
          </a:blip>
          <a:stretch>
            <a:fillRect/>
          </a:stretch>
        </p:blipFill>
        <p:spPr>
          <a:xfrm>
            <a:off x="4878300" y="926875"/>
            <a:ext cx="3961737" cy="4006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10e3257ee54_2_11"/>
          <p:cNvSpPr txBox="1"/>
          <p:nvPr>
            <p:ph type="title"/>
          </p:nvPr>
        </p:nvSpPr>
        <p:spPr>
          <a:xfrm>
            <a:off x="1607693" y="300650"/>
            <a:ext cx="5928600" cy="9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Action 1 Fire Right Engine</a:t>
            </a:r>
            <a:endParaRPr/>
          </a:p>
        </p:txBody>
      </p:sp>
      <p:pic>
        <p:nvPicPr>
          <p:cNvPr id="766" name="Google Shape;766;g10e3257ee54_2_11"/>
          <p:cNvPicPr preferRelativeResize="0"/>
          <p:nvPr/>
        </p:nvPicPr>
        <p:blipFill>
          <a:blip r:embed="rId3">
            <a:alphaModFix/>
          </a:blip>
          <a:stretch>
            <a:fillRect/>
          </a:stretch>
        </p:blipFill>
        <p:spPr>
          <a:xfrm>
            <a:off x="1841125" y="1097650"/>
            <a:ext cx="5461757" cy="364117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g11504e820ec_0_90"/>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075" name="Google Shape;1075;g11504e820ec_0_90"/>
          <p:cNvSpPr txBox="1"/>
          <p:nvPr>
            <p:ph idx="4294967295" type="body"/>
          </p:nvPr>
        </p:nvSpPr>
        <p:spPr>
          <a:xfrm>
            <a:off x="818100" y="1068025"/>
            <a:ext cx="7507800" cy="3665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Char char="●"/>
            </a:pPr>
            <a:r>
              <a:rPr lang="en" sz="2200">
                <a:latin typeface="Arial"/>
                <a:ea typeface="Arial"/>
                <a:cs typeface="Arial"/>
                <a:sym typeface="Arial"/>
              </a:rPr>
              <a:t>Relatively, we can see that the different Q-Networks are more consistent in meeting the solved requirements.</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DQN was also found to be overestimating over a single state, hence our decision to improve to DDQN and D3QN</a:t>
            </a:r>
            <a:endParaRPr sz="2200">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g115011e9d75_2_48"/>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Further Improvement</a:t>
            </a:r>
            <a:endParaRPr/>
          </a:p>
        </p:txBody>
      </p:sp>
      <p:sp>
        <p:nvSpPr>
          <p:cNvPr id="1081" name="Google Shape;1081;g115011e9d75_2_48"/>
          <p:cNvSpPr txBox="1"/>
          <p:nvPr>
            <p:ph idx="4294967295" type="body"/>
          </p:nvPr>
        </p:nvSpPr>
        <p:spPr>
          <a:xfrm>
            <a:off x="818100" y="1068025"/>
            <a:ext cx="7507800" cy="3665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Arial"/>
              <a:buChar char="●"/>
            </a:pPr>
            <a:r>
              <a:rPr lang="en" sz="2100">
                <a:latin typeface="Arial"/>
                <a:ea typeface="Arial"/>
                <a:cs typeface="Arial"/>
                <a:sym typeface="Arial"/>
              </a:rPr>
              <a:t>Due to time constraint, we could not fully implement the A2C network.</a:t>
            </a:r>
            <a:endParaRPr sz="2100">
              <a:latin typeface="Arial"/>
              <a:ea typeface="Arial"/>
              <a:cs typeface="Arial"/>
              <a:sym typeface="Arial"/>
            </a:endParaRPr>
          </a:p>
          <a:p>
            <a:pPr indent="-361950" lvl="0" marL="457200" rtl="0" algn="l">
              <a:spcBef>
                <a:spcPts val="0"/>
              </a:spcBef>
              <a:spcAft>
                <a:spcPts val="0"/>
              </a:spcAft>
              <a:buSzPts val="2100"/>
              <a:buFont typeface="Arial"/>
              <a:buChar char="●"/>
            </a:pPr>
            <a:r>
              <a:rPr lang="en" sz="2100">
                <a:latin typeface="Arial"/>
                <a:ea typeface="Arial"/>
                <a:cs typeface="Arial"/>
                <a:sym typeface="Arial"/>
              </a:rPr>
              <a:t>We could try to implement more RL </a:t>
            </a:r>
            <a:r>
              <a:rPr lang="en" sz="2100">
                <a:latin typeface="Arial"/>
                <a:ea typeface="Arial"/>
                <a:cs typeface="Arial"/>
                <a:sym typeface="Arial"/>
              </a:rPr>
              <a:t>algorithm</a:t>
            </a:r>
            <a:r>
              <a:rPr lang="en" sz="2100">
                <a:latin typeface="Arial"/>
                <a:ea typeface="Arial"/>
                <a:cs typeface="Arial"/>
                <a:sym typeface="Arial"/>
              </a:rPr>
              <a:t> such as </a:t>
            </a:r>
            <a:r>
              <a:rPr b="1" lang="en" sz="2100">
                <a:latin typeface="Arial"/>
                <a:ea typeface="Arial"/>
                <a:cs typeface="Arial"/>
                <a:sym typeface="Arial"/>
              </a:rPr>
              <a:t>Proximal Policy Optimization (PPO)</a:t>
            </a:r>
            <a:r>
              <a:rPr lang="en" sz="2100">
                <a:latin typeface="Arial"/>
                <a:ea typeface="Arial"/>
                <a:cs typeface="Arial"/>
                <a:sym typeface="Arial"/>
              </a:rPr>
              <a:t>, </a:t>
            </a:r>
            <a:r>
              <a:rPr b="1" lang="en" sz="2100">
                <a:latin typeface="Arial"/>
                <a:ea typeface="Arial"/>
                <a:cs typeface="Arial"/>
                <a:sym typeface="Arial"/>
              </a:rPr>
              <a:t>Variational DQN</a:t>
            </a:r>
            <a:r>
              <a:rPr lang="en" sz="2100">
                <a:latin typeface="Arial"/>
                <a:ea typeface="Arial"/>
                <a:cs typeface="Arial"/>
                <a:sym typeface="Arial"/>
              </a:rPr>
              <a:t>, or even Google’s </a:t>
            </a:r>
            <a:r>
              <a:rPr b="1" lang="en" sz="2100">
                <a:latin typeface="Arial"/>
                <a:ea typeface="Arial"/>
                <a:cs typeface="Arial"/>
                <a:sym typeface="Arial"/>
              </a:rPr>
              <a:t>Evolving Reinforcement Learning Algorithm</a:t>
            </a:r>
            <a:endParaRPr b="1" sz="2100">
              <a:latin typeface="Arial"/>
              <a:ea typeface="Arial"/>
              <a:cs typeface="Arial"/>
              <a:sym typeface="Arial"/>
            </a:endParaRPr>
          </a:p>
          <a:p>
            <a:pPr indent="-361950" lvl="0" marL="457200" rtl="0" algn="l">
              <a:spcBef>
                <a:spcPts val="0"/>
              </a:spcBef>
              <a:spcAft>
                <a:spcPts val="0"/>
              </a:spcAft>
              <a:buSzPts val="2100"/>
              <a:buFont typeface="Arial"/>
              <a:buChar char="●"/>
            </a:pPr>
            <a:r>
              <a:rPr lang="en" sz="2100">
                <a:latin typeface="Arial"/>
                <a:ea typeface="Arial"/>
                <a:cs typeface="Arial"/>
                <a:sym typeface="Arial"/>
              </a:rPr>
              <a:t>We could also try different hyperparameters such as </a:t>
            </a:r>
            <a:r>
              <a:rPr b="1" lang="en" sz="2100">
                <a:latin typeface="Arial"/>
                <a:ea typeface="Arial"/>
                <a:cs typeface="Arial"/>
                <a:sym typeface="Arial"/>
              </a:rPr>
              <a:t>Learning Rate</a:t>
            </a:r>
            <a:r>
              <a:rPr lang="en" sz="2100">
                <a:latin typeface="Arial"/>
                <a:ea typeface="Arial"/>
                <a:cs typeface="Arial"/>
                <a:sym typeface="Arial"/>
              </a:rPr>
              <a:t>, 𝛄 Discount Factor, </a:t>
            </a:r>
            <a:r>
              <a:rPr b="1" lang="en" sz="2100">
                <a:latin typeface="Arial"/>
                <a:ea typeface="Arial"/>
                <a:cs typeface="Arial"/>
                <a:sym typeface="Arial"/>
              </a:rPr>
              <a:t>Batch Size</a:t>
            </a:r>
            <a:endParaRPr b="1" sz="2100">
              <a:latin typeface="Arial"/>
              <a:ea typeface="Arial"/>
              <a:cs typeface="Arial"/>
              <a:sym typeface="Arial"/>
            </a:endParaRPr>
          </a:p>
          <a:p>
            <a:pPr indent="-361950" lvl="0" marL="457200" rtl="0" algn="l">
              <a:spcBef>
                <a:spcPts val="0"/>
              </a:spcBef>
              <a:spcAft>
                <a:spcPts val="0"/>
              </a:spcAft>
              <a:buSzPts val="2100"/>
              <a:buFont typeface="Arial"/>
              <a:buChar char="●"/>
            </a:pPr>
            <a:r>
              <a:rPr lang="en" sz="2100">
                <a:latin typeface="Arial"/>
                <a:ea typeface="Arial"/>
                <a:cs typeface="Arial"/>
                <a:sym typeface="Arial"/>
              </a:rPr>
              <a:t>We could also try to change the Loss Function to Huber Loss to minimise the effect of outliers.</a:t>
            </a:r>
            <a:endParaRPr sz="2100">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11504e820ec_0_84"/>
          <p:cNvSpPr txBox="1"/>
          <p:nvPr>
            <p:ph idx="4294967295" type="title"/>
          </p:nvPr>
        </p:nvSpPr>
        <p:spPr>
          <a:xfrm>
            <a:off x="2075700" y="2185350"/>
            <a:ext cx="4992600" cy="77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1" lang="en" sz="3000">
                <a:solidFill>
                  <a:schemeClr val="accent4"/>
                </a:solidFill>
                <a:latin typeface="Blinker"/>
                <a:ea typeface="Blinker"/>
                <a:cs typeface="Blinker"/>
                <a:sym typeface="Blinker"/>
              </a:rPr>
              <a:t>Thanks!</a:t>
            </a:r>
            <a:endParaRPr b="1" sz="3000">
              <a:solidFill>
                <a:schemeClr val="accent4"/>
              </a:solidFill>
              <a:latin typeface="Blinker"/>
              <a:ea typeface="Blinker"/>
              <a:cs typeface="Blinker"/>
              <a:sym typeface="Blinker"/>
            </a:endParaRPr>
          </a:p>
        </p:txBody>
      </p:sp>
      <p:pic>
        <p:nvPicPr>
          <p:cNvPr id="1087" name="Google Shape;1087;g11504e820ec_0_84"/>
          <p:cNvPicPr preferRelativeResize="0"/>
          <p:nvPr/>
        </p:nvPicPr>
        <p:blipFill>
          <a:blip r:embed="rId3">
            <a:alphaModFix/>
          </a:blip>
          <a:stretch>
            <a:fillRect/>
          </a:stretch>
        </p:blipFill>
        <p:spPr>
          <a:xfrm>
            <a:off x="5751425" y="45100"/>
            <a:ext cx="2971800" cy="1981200"/>
          </a:xfrm>
          <a:prstGeom prst="rect">
            <a:avLst/>
          </a:prstGeom>
          <a:noFill/>
          <a:ln>
            <a:noFill/>
          </a:ln>
        </p:spPr>
      </p:pic>
      <p:pic>
        <p:nvPicPr>
          <p:cNvPr id="1088" name="Google Shape;1088;g11504e820ec_0_84"/>
          <p:cNvPicPr preferRelativeResize="0"/>
          <p:nvPr/>
        </p:nvPicPr>
        <p:blipFill>
          <a:blip r:embed="rId4">
            <a:alphaModFix/>
          </a:blip>
          <a:stretch>
            <a:fillRect/>
          </a:stretch>
        </p:blipFill>
        <p:spPr>
          <a:xfrm>
            <a:off x="527663" y="2965600"/>
            <a:ext cx="2971800" cy="1981200"/>
          </a:xfrm>
          <a:prstGeom prst="rect">
            <a:avLst/>
          </a:prstGeom>
          <a:noFill/>
          <a:ln>
            <a:noFill/>
          </a:ln>
        </p:spPr>
      </p:pic>
      <p:pic>
        <p:nvPicPr>
          <p:cNvPr id="1089" name="Google Shape;1089;g11504e820ec_0_84"/>
          <p:cNvPicPr preferRelativeResize="0"/>
          <p:nvPr/>
        </p:nvPicPr>
        <p:blipFill>
          <a:blip r:embed="rId5">
            <a:alphaModFix/>
          </a:blip>
          <a:stretch>
            <a:fillRect/>
          </a:stretch>
        </p:blipFill>
        <p:spPr>
          <a:xfrm>
            <a:off x="374550" y="178525"/>
            <a:ext cx="2971787" cy="1981200"/>
          </a:xfrm>
          <a:prstGeom prst="rect">
            <a:avLst/>
          </a:prstGeom>
          <a:noFill/>
          <a:ln>
            <a:noFill/>
          </a:ln>
        </p:spPr>
      </p:pic>
      <p:pic>
        <p:nvPicPr>
          <p:cNvPr id="1090" name="Google Shape;1090;g11504e820ec_0_84"/>
          <p:cNvPicPr preferRelativeResize="0"/>
          <p:nvPr/>
        </p:nvPicPr>
        <p:blipFill>
          <a:blip r:embed="rId6">
            <a:alphaModFix/>
          </a:blip>
          <a:stretch>
            <a:fillRect/>
          </a:stretch>
        </p:blipFill>
        <p:spPr>
          <a:xfrm>
            <a:off x="5808450" y="2965600"/>
            <a:ext cx="3057600" cy="2038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10e3257ee54_2_20"/>
          <p:cNvSpPr txBox="1"/>
          <p:nvPr>
            <p:ph type="title"/>
          </p:nvPr>
        </p:nvSpPr>
        <p:spPr>
          <a:xfrm>
            <a:off x="2225246" y="310225"/>
            <a:ext cx="4693500" cy="9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Action 2 Fire Main Engine</a:t>
            </a:r>
            <a:endParaRPr/>
          </a:p>
        </p:txBody>
      </p:sp>
      <p:pic>
        <p:nvPicPr>
          <p:cNvPr id="772" name="Google Shape;772;g10e3257ee54_2_20"/>
          <p:cNvPicPr preferRelativeResize="0"/>
          <p:nvPr/>
        </p:nvPicPr>
        <p:blipFill>
          <a:blip r:embed="rId3">
            <a:alphaModFix/>
          </a:blip>
          <a:stretch>
            <a:fillRect/>
          </a:stretch>
        </p:blipFill>
        <p:spPr>
          <a:xfrm>
            <a:off x="1841125" y="1235425"/>
            <a:ext cx="5461757" cy="36411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10e3257ee54_2_24"/>
          <p:cNvSpPr txBox="1"/>
          <p:nvPr>
            <p:ph type="title"/>
          </p:nvPr>
        </p:nvSpPr>
        <p:spPr>
          <a:xfrm>
            <a:off x="1884744" y="345400"/>
            <a:ext cx="5374500" cy="9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Action 3 Fire Left Engine</a:t>
            </a:r>
            <a:endParaRPr/>
          </a:p>
        </p:txBody>
      </p:sp>
      <p:pic>
        <p:nvPicPr>
          <p:cNvPr id="778" name="Google Shape;778;g10e3257ee54_2_24"/>
          <p:cNvPicPr preferRelativeResize="0"/>
          <p:nvPr/>
        </p:nvPicPr>
        <p:blipFill>
          <a:blip r:embed="rId3">
            <a:alphaModFix/>
          </a:blip>
          <a:stretch>
            <a:fillRect/>
          </a:stretch>
        </p:blipFill>
        <p:spPr>
          <a:xfrm>
            <a:off x="1841125" y="1153200"/>
            <a:ext cx="5461757" cy="36411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10e3257ee54_2_28"/>
          <p:cNvSpPr txBox="1"/>
          <p:nvPr>
            <p:ph type="title"/>
          </p:nvPr>
        </p:nvSpPr>
        <p:spPr>
          <a:xfrm>
            <a:off x="3112957" y="280850"/>
            <a:ext cx="2918100" cy="9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Actions</a:t>
            </a:r>
            <a:endParaRPr/>
          </a:p>
        </p:txBody>
      </p:sp>
      <p:pic>
        <p:nvPicPr>
          <p:cNvPr id="784" name="Google Shape;784;g10e3257ee54_2_28"/>
          <p:cNvPicPr preferRelativeResize="0"/>
          <p:nvPr/>
        </p:nvPicPr>
        <p:blipFill>
          <a:blip r:embed="rId3">
            <a:alphaModFix/>
          </a:blip>
          <a:stretch>
            <a:fillRect/>
          </a:stretch>
        </p:blipFill>
        <p:spPr>
          <a:xfrm>
            <a:off x="1841125" y="1267575"/>
            <a:ext cx="5461757" cy="36411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g11504e820ec_1_0"/>
          <p:cNvSpPr txBox="1"/>
          <p:nvPr>
            <p:ph type="title"/>
          </p:nvPr>
        </p:nvSpPr>
        <p:spPr>
          <a:xfrm>
            <a:off x="713225" y="539500"/>
            <a:ext cx="77592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Reward Scenarios</a:t>
            </a:r>
            <a:endParaRPr/>
          </a:p>
        </p:txBody>
      </p:sp>
      <p:graphicFrame>
        <p:nvGraphicFramePr>
          <p:cNvPr id="790" name="Google Shape;790;g11504e820ec_1_0"/>
          <p:cNvGraphicFramePr/>
          <p:nvPr/>
        </p:nvGraphicFramePr>
        <p:xfrm>
          <a:off x="952500" y="1047750"/>
          <a:ext cx="3000000" cy="3000000"/>
        </p:xfrm>
        <a:graphic>
          <a:graphicData uri="http://schemas.openxmlformats.org/drawingml/2006/table">
            <a:tbl>
              <a:tblPr>
                <a:noFill/>
                <a:tableStyleId>{483DACBD-F1C7-4878-9933-379BBAC96DCF}</a:tableStyleId>
              </a:tblPr>
              <a:tblGrid>
                <a:gridCol w="3619500"/>
                <a:gridCol w="3619500"/>
              </a:tblGrid>
              <a:tr h="381000">
                <a:tc>
                  <a:txBody>
                    <a:bodyPr/>
                    <a:lstStyle/>
                    <a:p>
                      <a:pPr indent="0" lvl="0" marL="0" rtl="0" algn="l">
                        <a:spcBef>
                          <a:spcPts val="0"/>
                        </a:spcBef>
                        <a:spcAft>
                          <a:spcPts val="0"/>
                        </a:spcAft>
                        <a:buNone/>
                      </a:pPr>
                      <a:r>
                        <a:rPr lang="en">
                          <a:solidFill>
                            <a:schemeClr val="lt1"/>
                          </a:solidFill>
                        </a:rPr>
                        <a:t>Moving from top of screen to the landing pad and zero speed</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a:t>
                      </a:r>
                      <a:r>
                        <a:rPr lang="en">
                          <a:solidFill>
                            <a:schemeClr val="lt1"/>
                          </a:solidFill>
                        </a:rPr>
                        <a:t>100-140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Moves away from landing pad</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Lose Reward</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Lander Crashes</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-100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Lander comes to rest</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+100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Each leg with ground contact</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+10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Firing Main Engine</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-0.3 per frame</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Firing Side Engine</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-0.03 per frame</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Solving Scenario</a:t>
                      </a:r>
                      <a:endParaRPr>
                        <a:solidFill>
                          <a:schemeClr val="lt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 200 points</a:t>
                      </a:r>
                      <a:endParaRPr>
                        <a:solidFill>
                          <a:schemeClr val="lt1"/>
                        </a:solidFill>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Innovo AI Meeting by Slidesgo">
  <a:themeElements>
    <a:clrScheme name="Simple Light">
      <a:dk1>
        <a:srgbClr val="001F35"/>
      </a:dk1>
      <a:lt1>
        <a:srgbClr val="FFFFFF"/>
      </a:lt1>
      <a:dk2>
        <a:srgbClr val="012853"/>
      </a:dk2>
      <a:lt2>
        <a:srgbClr val="FFFF70"/>
      </a:lt2>
      <a:accent1>
        <a:srgbClr val="1FFFCE"/>
      </a:accent1>
      <a:accent2>
        <a:srgbClr val="75FFD7"/>
      </a:accent2>
      <a:accent3>
        <a:srgbClr val="B0FCCE"/>
      </a:accent3>
      <a:accent4>
        <a:srgbClr val="ECFF8C"/>
      </a:accent4>
      <a:accent5>
        <a:srgbClr val="BCFD45"/>
      </a:accent5>
      <a:accent6>
        <a:srgbClr val="77FF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